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61" r:id="rId4"/>
    <p:sldId id="260" r:id="rId5"/>
    <p:sldId id="259" r:id="rId6"/>
    <p:sldId id="258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3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dLbl>
              <c:idx val="0"/>
              <c:layout>
                <c:manualLayout>
                  <c:x val="1.4172532417033028E-2"/>
                  <c:y val="-1.93281416220115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747258241147866E-2"/>
                  <c:y val="-1.2080088513757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General" sourceLinked="0"/>
            <c:txPr>
              <a:bodyPr/>
              <a:lstStyle/>
              <a:p>
                <a:pPr>
                  <a:defRPr sz="1400" b="1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170</c:v>
                </c:pt>
                <c:pt idx="1">
                  <c:v>184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6.52324779742890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7.24801506073145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36</c:v>
                </c:pt>
                <c:pt idx="1">
                  <c:v>48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2.047143571349215E-2"/>
                  <c:y val="-1.93281416220116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2046161537606933E-2"/>
                  <c:y val="-1.69121239192601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274</c:v>
                </c:pt>
                <c:pt idx="1">
                  <c:v>483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5357696"/>
        <c:axId val="105359232"/>
        <c:axId val="0"/>
      </c:bar3DChart>
      <c:catAx>
        <c:axId val="105357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5359232"/>
        <c:crossesAt val="0"/>
        <c:auto val="1"/>
        <c:lblAlgn val="ctr"/>
        <c:lblOffset val="100"/>
        <c:noMultiLvlLbl val="0"/>
      </c:catAx>
      <c:valAx>
        <c:axId val="105359232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c:spPr>
        </c:majorGridlines>
        <c:minorGridlines>
          <c:spPr>
            <a:ln>
              <a:noFill/>
            </a:ln>
          </c:spPr>
        </c:minorGridlines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2060"/>
                </a:solidFill>
              </a:defRPr>
            </a:pPr>
            <a:endParaRPr lang="ru-RU"/>
          </a:p>
        </c:txPr>
        <c:crossAx val="10535769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 b="1" i="0" u="none">
                <a:solidFill>
                  <a:schemeClr val="tx1">
                    <a:lumMod val="50000"/>
                  </a:schemeClr>
                </a:solidFill>
              </a:defRPr>
            </a:pPr>
            <a:r>
              <a:rPr lang="ru-RU" dirty="0"/>
              <a:t>
</a:t>
            </a:r>
          </a:p>
        </c:rich>
      </c:tx>
      <c:layout>
        <c:manualLayout>
          <c:xMode val="edge"/>
          <c:yMode val="edge"/>
          <c:x val="1.0953001106872888E-3"/>
          <c:y val="0"/>
        </c:manualLayout>
      </c:layout>
      <c:overlay val="0"/>
    </c:title>
    <c:autoTitleDeleted val="0"/>
    <c:view3D>
      <c:rotX val="90"/>
      <c:rotY val="0"/>
      <c:depthPercent val="24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7982940167141916E-3"/>
          <c:y val="0.20695018561156039"/>
          <c:w val="0.62589869129767473"/>
          <c:h val="0.7241238840639673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 бюджета города
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explosion val="14"/>
          <c:dPt>
            <c:idx val="0"/>
            <c:bubble3D val="0"/>
            <c:spPr>
              <a:solidFill>
                <a:srgbClr val="00B0F0"/>
              </a:solidFill>
              <a:ln>
                <a:solidFill>
                  <a:srgbClr val="002060"/>
                </a:solidFill>
              </a:ln>
            </c:spPr>
          </c:dPt>
          <c:dPt>
            <c:idx val="1"/>
            <c:bubble3D val="0"/>
            <c:spPr>
              <a:solidFill>
                <a:srgbClr val="FFFF00"/>
              </a:solidFill>
              <a:ln>
                <a:solidFill>
                  <a:srgbClr val="002060"/>
                </a:solidFill>
              </a:ln>
            </c:spPr>
          </c:dPt>
          <c:dPt>
            <c:idx val="2"/>
            <c:bubble3D val="0"/>
            <c:spPr>
              <a:solidFill>
                <a:srgbClr val="00B050"/>
              </a:solidFill>
              <a:ln>
                <a:solidFill>
                  <a:srgbClr val="002060"/>
                </a:solidFill>
              </a:ln>
            </c:spPr>
          </c:dPt>
          <c:dPt>
            <c:idx val="3"/>
            <c:bubble3D val="0"/>
            <c:spPr>
              <a:solidFill>
                <a:srgbClr val="FF0000"/>
              </a:solidFill>
              <a:ln>
                <a:solidFill>
                  <a:srgbClr val="002060"/>
                </a:solidFill>
              </a:ln>
            </c:spPr>
          </c:dPt>
          <c:dLbls>
            <c:dLbl>
              <c:idx val="0"/>
              <c:layout>
                <c:manualLayout>
                  <c:x val="-0.11542300341114362"/>
                  <c:y val="0.10699896690916846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rgbClr val="00206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0310197015146465"/>
                  <c:y val="-1.5804916950479322E-2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rgbClr val="00206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8057803248198763E-2"/>
                  <c:y val="2.8438251433110243E-2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rgbClr val="00206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3663643854386551"/>
                  <c:y val="-0.12903132091325739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rgbClr val="00206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Налог на доходы физических лиц</c:v>
                </c:pt>
                <c:pt idx="1">
                  <c:v>Доходы от использования имущества</c:v>
                </c:pt>
                <c:pt idx="2">
                  <c:v>Прочие налоговые и неналоговые доходы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0.24</c:v>
                </c:pt>
                <c:pt idx="1">
                  <c:v>7.0000000000000007E-2</c:v>
                </c:pt>
                <c:pt idx="2">
                  <c:v>0.02</c:v>
                </c:pt>
                <c:pt idx="3">
                  <c:v>0.67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4836648808568598"/>
          <c:y val="0.23006623146598015"/>
          <c:w val="0.33423441601049869"/>
          <c:h val="0.61990452755905512"/>
        </c:manualLayout>
      </c:layout>
      <c:overlay val="0"/>
      <c:txPr>
        <a:bodyPr/>
        <a:lstStyle/>
        <a:p>
          <a:pPr>
            <a:defRPr b="1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3919072615923"/>
          <c:y val="0.18103018372703411"/>
          <c:w val="0.69794585581025981"/>
          <c:h val="0.65793807903017987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rgbClr val="C00000"/>
            </a:solidFill>
            <a:ln>
              <a:solidFill>
                <a:sysClr val="windowText" lastClr="000000"/>
              </a:solidFill>
            </a:ln>
          </c:spPr>
          <c:invertIfNegative val="0"/>
          <c:dPt>
            <c:idx val="2"/>
            <c:invertIfNegative val="0"/>
            <c:bubble3D val="0"/>
            <c:spPr>
              <a:solidFill>
                <a:srgbClr val="0070C0"/>
              </a:solidFill>
              <a:ln>
                <a:solidFill>
                  <a:sysClr val="windowText" lastClr="000000"/>
                </a:solidFill>
              </a:ln>
            </c:spPr>
          </c:dPt>
          <c:dLbls>
            <c:dLbl>
              <c:idx val="1"/>
              <c:layout>
                <c:manualLayout>
                  <c:x val="-0.10613326914293474"/>
                  <c:y val="5.2049772247528055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99,50%</a:t>
                    </a:r>
                    <a:endParaRPr lang="en-US" sz="16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4967320261437909E-2"/>
                  <c:y val="-6.0185185185185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chemeClr val="tx1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'[Диаграмма в Microsoft PowerPoint]Лист2'!$B$3:$B$5</c:f>
              <c:strCache>
                <c:ptCount val="3"/>
                <c:pt idx="1">
                  <c:v>программные расходы</c:v>
                </c:pt>
                <c:pt idx="2">
                  <c:v>непрограммные расходы</c:v>
                </c:pt>
              </c:strCache>
            </c:strRef>
          </c:cat>
          <c:val>
            <c:numRef>
              <c:f>'[Диаграмма в Microsoft PowerPoint]Лист2'!$C$3:$C$5</c:f>
              <c:numCache>
                <c:formatCode>0.00%</c:formatCode>
                <c:ptCount val="3"/>
                <c:pt idx="1">
                  <c:v>0.995</c:v>
                </c:pt>
                <c:pt idx="2">
                  <c:v>5.0000000000000001E-3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2627712"/>
        <c:axId val="32633600"/>
        <c:axId val="0"/>
      </c:bar3DChart>
      <c:catAx>
        <c:axId val="326277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2633600"/>
        <c:crosses val="autoZero"/>
        <c:auto val="1"/>
        <c:lblAlgn val="ctr"/>
        <c:lblOffset val="100"/>
        <c:noMultiLvlLbl val="0"/>
      </c:catAx>
      <c:valAx>
        <c:axId val="326336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tx1">
                    <a:lumMod val="50000"/>
                  </a:schemeClr>
                </a:solidFill>
              </a:defRPr>
            </a:pPr>
            <a:endParaRPr lang="ru-RU"/>
          </a:p>
        </c:txPr>
        <c:crossAx val="32627712"/>
        <c:crosses val="autoZero"/>
        <c:crossBetween val="between"/>
      </c:valAx>
    </c:plotArea>
    <c:plotVisOnly val="1"/>
    <c:dispBlanksAs val="gap"/>
    <c:showDLblsOverMax val="0"/>
  </c:chart>
  <c:spPr>
    <a:gradFill>
      <a:gsLst>
        <a:gs pos="0">
          <a:schemeClr val="accent5">
            <a:lumMod val="60000"/>
            <a:lumOff val="4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c:spPr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7B558E-0F63-4F3C-B8D5-A721C933D10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D2D96F0-52CA-41C6-AE01-8E2E2E1EF6F9}">
      <dgm:prSet/>
      <dgm:spPr/>
      <dgm:t>
        <a:bodyPr/>
        <a:lstStyle/>
        <a:p>
          <a:r>
            <a:rPr lang="ru-RU" b="1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</a:r>
          <a:endParaRPr lang="ru-RU" dirty="0">
            <a:solidFill>
              <a:schemeClr val="accent6">
                <a:lumMod val="20000"/>
                <a:lumOff val="80000"/>
              </a:schemeClr>
            </a:solidFill>
          </a:endParaRPr>
        </a:p>
      </dgm:t>
    </dgm:pt>
    <dgm:pt modelId="{24772F5F-2097-4A93-B97E-4DC498BA0042}" type="parTrans" cxnId="{992B10C2-F783-49EA-86C2-F1D44D42189F}">
      <dgm:prSet/>
      <dgm:spPr/>
      <dgm:t>
        <a:bodyPr/>
        <a:lstStyle/>
        <a:p>
          <a:endParaRPr lang="ru-RU"/>
        </a:p>
      </dgm:t>
    </dgm:pt>
    <dgm:pt modelId="{7EDC8B0C-6796-4F73-88DA-4901C7976E83}" type="sibTrans" cxnId="{992B10C2-F783-49EA-86C2-F1D44D42189F}">
      <dgm:prSet/>
      <dgm:spPr/>
      <dgm:t>
        <a:bodyPr/>
        <a:lstStyle/>
        <a:p>
          <a:endParaRPr lang="ru-RU"/>
        </a:p>
      </dgm:t>
    </dgm:pt>
    <dgm:pt modelId="{694A95B0-6A5F-4E5C-88FB-FBF786324259}">
      <dgm:prSet/>
      <dgm:spPr/>
      <dgm:t>
        <a:bodyPr/>
        <a:lstStyle/>
        <a:p>
          <a:r>
            <a:rPr lang="ru-RU" b="1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Другие общегосударственные вопросы</a:t>
          </a:r>
          <a:endParaRPr lang="ru-RU" dirty="0">
            <a:solidFill>
              <a:schemeClr val="accent6">
                <a:lumMod val="20000"/>
                <a:lumOff val="80000"/>
              </a:schemeClr>
            </a:solidFill>
          </a:endParaRPr>
        </a:p>
      </dgm:t>
    </dgm:pt>
    <dgm:pt modelId="{0C690EC8-95E6-4B8B-AD78-A7D8F2CB4A02}" type="parTrans" cxnId="{9BFFAD28-B9CD-450F-A476-DBFBB0059522}">
      <dgm:prSet/>
      <dgm:spPr/>
      <dgm:t>
        <a:bodyPr/>
        <a:lstStyle/>
        <a:p>
          <a:endParaRPr lang="ru-RU"/>
        </a:p>
      </dgm:t>
    </dgm:pt>
    <dgm:pt modelId="{E459E322-FABF-4D4B-9078-D93B7EB70B59}" type="sibTrans" cxnId="{9BFFAD28-B9CD-450F-A476-DBFBB0059522}">
      <dgm:prSet/>
      <dgm:spPr/>
      <dgm:t>
        <a:bodyPr/>
        <a:lstStyle/>
        <a:p>
          <a:endParaRPr lang="ru-RU"/>
        </a:p>
      </dgm:t>
    </dgm:pt>
    <dgm:pt modelId="{8191A88B-C49F-4DE0-A54A-296AD379F0E0}" type="pres">
      <dgm:prSet presAssocID="{5C7B558E-0F63-4F3C-B8D5-A721C933D10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20D2CC2-EA76-4293-91BB-AFE626F09AA1}" type="pres">
      <dgm:prSet presAssocID="{CD2D96F0-52CA-41C6-AE01-8E2E2E1EF6F9}" presName="parentText" presStyleLbl="node1" presStyleIdx="0" presStyleCnt="2" custScaleY="90959" custLinFactY="-245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91B5A6-817D-488D-8AE1-7CBB557B6B05}" type="pres">
      <dgm:prSet presAssocID="{7EDC8B0C-6796-4F73-88DA-4901C7976E83}" presName="spacer" presStyleCnt="0"/>
      <dgm:spPr/>
    </dgm:pt>
    <dgm:pt modelId="{CFF839F0-6A17-45AE-900F-2A777B35FEB2}" type="pres">
      <dgm:prSet presAssocID="{694A95B0-6A5F-4E5C-88FB-FBF786324259}" presName="parentText" presStyleLbl="node1" presStyleIdx="1" presStyleCnt="2" custLinFactY="32865" custLinFactNeighborX="-375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2B10C2-F783-49EA-86C2-F1D44D42189F}" srcId="{5C7B558E-0F63-4F3C-B8D5-A721C933D108}" destId="{CD2D96F0-52CA-41C6-AE01-8E2E2E1EF6F9}" srcOrd="0" destOrd="0" parTransId="{24772F5F-2097-4A93-B97E-4DC498BA0042}" sibTransId="{7EDC8B0C-6796-4F73-88DA-4901C7976E83}"/>
    <dgm:cxn modelId="{5B84A276-1EF0-417B-8167-DA2799D5754F}" type="presOf" srcId="{CD2D96F0-52CA-41C6-AE01-8E2E2E1EF6F9}" destId="{220D2CC2-EA76-4293-91BB-AFE626F09AA1}" srcOrd="0" destOrd="0" presId="urn:microsoft.com/office/officeart/2005/8/layout/vList2"/>
    <dgm:cxn modelId="{9F669540-6593-416B-B3EC-DC05327179CB}" type="presOf" srcId="{694A95B0-6A5F-4E5C-88FB-FBF786324259}" destId="{CFF839F0-6A17-45AE-900F-2A777B35FEB2}" srcOrd="0" destOrd="0" presId="urn:microsoft.com/office/officeart/2005/8/layout/vList2"/>
    <dgm:cxn modelId="{08B0D062-08F4-49B7-8B2D-D7A3B49AC8FB}" type="presOf" srcId="{5C7B558E-0F63-4F3C-B8D5-A721C933D108}" destId="{8191A88B-C49F-4DE0-A54A-296AD379F0E0}" srcOrd="0" destOrd="0" presId="urn:microsoft.com/office/officeart/2005/8/layout/vList2"/>
    <dgm:cxn modelId="{9BFFAD28-B9CD-450F-A476-DBFBB0059522}" srcId="{5C7B558E-0F63-4F3C-B8D5-A721C933D108}" destId="{694A95B0-6A5F-4E5C-88FB-FBF786324259}" srcOrd="1" destOrd="0" parTransId="{0C690EC8-95E6-4B8B-AD78-A7D8F2CB4A02}" sibTransId="{E459E322-FABF-4D4B-9078-D93B7EB70B59}"/>
    <dgm:cxn modelId="{E1621FC0-7F10-4B1C-B591-BE54D5AB7488}" type="presParOf" srcId="{8191A88B-C49F-4DE0-A54A-296AD379F0E0}" destId="{220D2CC2-EA76-4293-91BB-AFE626F09AA1}" srcOrd="0" destOrd="0" presId="urn:microsoft.com/office/officeart/2005/8/layout/vList2"/>
    <dgm:cxn modelId="{731AFAF3-AB69-46E6-96D8-006D2E8AD966}" type="presParOf" srcId="{8191A88B-C49F-4DE0-A54A-296AD379F0E0}" destId="{4B91B5A6-817D-488D-8AE1-7CBB557B6B05}" srcOrd="1" destOrd="0" presId="urn:microsoft.com/office/officeart/2005/8/layout/vList2"/>
    <dgm:cxn modelId="{3833D0F9-BB43-4411-A007-E969AFB878A3}" type="presParOf" srcId="{8191A88B-C49F-4DE0-A54A-296AD379F0E0}" destId="{CFF839F0-6A17-45AE-900F-2A777B35FEB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2AD15D-EBB1-47B9-B422-BBE67768A95A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C5F1F4-75D0-43AF-8F72-3C88CDF7C70A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accent6">
                  <a:lumMod val="60000"/>
                  <a:lumOff val="40000"/>
                </a:schemeClr>
              </a:solidFill>
            </a:rPr>
            <a:t>Защита населения и территории от чрезвычайных ситуаций природного и техногенного характера, гражданская оборона  </a:t>
          </a:r>
        </a:p>
        <a:p>
          <a:r>
            <a:rPr lang="ru-RU" sz="2000" b="1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3 млн. руб.</a:t>
          </a:r>
          <a:endParaRPr lang="ru-RU" sz="2000" dirty="0">
            <a:solidFill>
              <a:schemeClr val="accent6">
                <a:lumMod val="20000"/>
                <a:lumOff val="80000"/>
              </a:schemeClr>
            </a:solidFill>
          </a:endParaRPr>
        </a:p>
      </dgm:t>
    </dgm:pt>
    <dgm:pt modelId="{244223C2-F406-4887-872E-C4F0F238DE02}" type="parTrans" cxnId="{C4A0DB6A-54DA-4067-9CD3-DED5E7DD8A6E}">
      <dgm:prSet/>
      <dgm:spPr/>
      <dgm:t>
        <a:bodyPr/>
        <a:lstStyle/>
        <a:p>
          <a:endParaRPr lang="ru-RU"/>
        </a:p>
      </dgm:t>
    </dgm:pt>
    <dgm:pt modelId="{CF34E9FC-297C-41EC-8939-9FBF309D53C2}" type="sibTrans" cxnId="{C4A0DB6A-54DA-4067-9CD3-DED5E7DD8A6E}">
      <dgm:prSet/>
      <dgm:spPr/>
      <dgm:t>
        <a:bodyPr/>
        <a:lstStyle/>
        <a:p>
          <a:endParaRPr lang="ru-RU"/>
        </a:p>
      </dgm:t>
    </dgm:pt>
    <dgm:pt modelId="{FD29BF3C-1E04-4D83-933D-C612ED388F66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accent6">
                  <a:lumMod val="60000"/>
                  <a:lumOff val="40000"/>
                </a:schemeClr>
              </a:solidFill>
            </a:rPr>
            <a:t>Обеспечение пожарной безопасности </a:t>
          </a:r>
        </a:p>
        <a:p>
          <a:r>
            <a:rPr lang="ru-RU" sz="2000" b="1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1,4 млн. руб.</a:t>
          </a:r>
          <a:endParaRPr lang="ru-RU" sz="2000" dirty="0">
            <a:solidFill>
              <a:schemeClr val="accent6">
                <a:lumMod val="20000"/>
                <a:lumOff val="80000"/>
              </a:schemeClr>
            </a:solidFill>
          </a:endParaRPr>
        </a:p>
      </dgm:t>
    </dgm:pt>
    <dgm:pt modelId="{57489DBE-B876-4118-8E04-84B63F9913E1}" type="parTrans" cxnId="{10459425-EA8E-4A64-820E-2597C27500C3}">
      <dgm:prSet/>
      <dgm:spPr/>
      <dgm:t>
        <a:bodyPr/>
        <a:lstStyle/>
        <a:p>
          <a:endParaRPr lang="ru-RU"/>
        </a:p>
      </dgm:t>
    </dgm:pt>
    <dgm:pt modelId="{DE8162DD-EF10-455A-B83D-B77B8014F682}" type="sibTrans" cxnId="{10459425-EA8E-4A64-820E-2597C27500C3}">
      <dgm:prSet/>
      <dgm:spPr/>
      <dgm:t>
        <a:bodyPr/>
        <a:lstStyle/>
        <a:p>
          <a:endParaRPr lang="ru-RU"/>
        </a:p>
      </dgm:t>
    </dgm:pt>
    <dgm:pt modelId="{073285B5-0760-4776-B3F8-2BD53BAAB051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accent6">
                  <a:lumMod val="60000"/>
                  <a:lumOff val="40000"/>
                </a:schemeClr>
              </a:solidFill>
            </a:rPr>
            <a:t>Другие вопросы в области национальной безопасности и правоохранительной деятельности </a:t>
          </a:r>
        </a:p>
        <a:p>
          <a:r>
            <a:rPr lang="ru-RU" sz="2000" b="1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19 млн. руб.</a:t>
          </a:r>
          <a:endParaRPr lang="ru-RU" sz="2000" dirty="0">
            <a:solidFill>
              <a:schemeClr val="accent6">
                <a:lumMod val="20000"/>
                <a:lumOff val="80000"/>
              </a:schemeClr>
            </a:solidFill>
          </a:endParaRPr>
        </a:p>
      </dgm:t>
    </dgm:pt>
    <dgm:pt modelId="{D5E7C330-9B5B-4EC2-A14A-E62BE42E2749}" type="parTrans" cxnId="{3DF5394C-A091-4AC7-800B-4B39252D5225}">
      <dgm:prSet/>
      <dgm:spPr/>
      <dgm:t>
        <a:bodyPr/>
        <a:lstStyle/>
        <a:p>
          <a:endParaRPr lang="ru-RU"/>
        </a:p>
      </dgm:t>
    </dgm:pt>
    <dgm:pt modelId="{22DB67DC-CBC5-4619-AF10-5B21ED2FAC6C}" type="sibTrans" cxnId="{3DF5394C-A091-4AC7-800B-4B39252D5225}">
      <dgm:prSet/>
      <dgm:spPr/>
      <dgm:t>
        <a:bodyPr/>
        <a:lstStyle/>
        <a:p>
          <a:endParaRPr lang="ru-RU"/>
        </a:p>
      </dgm:t>
    </dgm:pt>
    <dgm:pt modelId="{CF85666F-B696-4677-8869-5B2FCFD18CC3}" type="pres">
      <dgm:prSet presAssocID="{462AD15D-EBB1-47B9-B422-BBE67768A95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0463AC1-B297-450B-BFB4-4CA4BA58850E}" type="pres">
      <dgm:prSet presAssocID="{84C5F1F4-75D0-43AF-8F72-3C88CDF7C70A}" presName="comp" presStyleCnt="0"/>
      <dgm:spPr/>
    </dgm:pt>
    <dgm:pt modelId="{E4D4E02A-2B9B-4A52-B59C-237B7638038A}" type="pres">
      <dgm:prSet presAssocID="{84C5F1F4-75D0-43AF-8F72-3C88CDF7C70A}" presName="box" presStyleLbl="node1" presStyleIdx="0" presStyleCnt="3" custLinFactNeighborX="3705" custLinFactNeighborY="-83102"/>
      <dgm:spPr/>
      <dgm:t>
        <a:bodyPr/>
        <a:lstStyle/>
        <a:p>
          <a:endParaRPr lang="ru-RU"/>
        </a:p>
      </dgm:t>
    </dgm:pt>
    <dgm:pt modelId="{FD27F8F5-18DE-49F3-91B4-A4D533C21E60}" type="pres">
      <dgm:prSet presAssocID="{84C5F1F4-75D0-43AF-8F72-3C88CDF7C70A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C190BE1-40E0-4D79-A482-822872B91775}" type="pres">
      <dgm:prSet presAssocID="{84C5F1F4-75D0-43AF-8F72-3C88CDF7C70A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6FA50A-E5E0-4DE0-8A0E-7EAB1187EFA2}" type="pres">
      <dgm:prSet presAssocID="{CF34E9FC-297C-41EC-8939-9FBF309D53C2}" presName="spacer" presStyleCnt="0"/>
      <dgm:spPr/>
    </dgm:pt>
    <dgm:pt modelId="{F7FDD515-D27D-4917-B55A-FABC8ABE7B61}" type="pres">
      <dgm:prSet presAssocID="{FD29BF3C-1E04-4D83-933D-C612ED388F66}" presName="comp" presStyleCnt="0"/>
      <dgm:spPr/>
    </dgm:pt>
    <dgm:pt modelId="{A2D032E8-63A9-4514-A139-C9D42CF00254}" type="pres">
      <dgm:prSet presAssocID="{FD29BF3C-1E04-4D83-933D-C612ED388F66}" presName="box" presStyleLbl="node1" presStyleIdx="1" presStyleCnt="3"/>
      <dgm:spPr/>
      <dgm:t>
        <a:bodyPr/>
        <a:lstStyle/>
        <a:p>
          <a:endParaRPr lang="ru-RU"/>
        </a:p>
      </dgm:t>
    </dgm:pt>
    <dgm:pt modelId="{FBA84820-3EA6-4F65-B577-C8C1E0F27853}" type="pres">
      <dgm:prSet presAssocID="{FD29BF3C-1E04-4D83-933D-C612ED388F66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6680A0D-197B-41A0-BAF7-FE7A015B26B7}" type="pres">
      <dgm:prSet presAssocID="{FD29BF3C-1E04-4D83-933D-C612ED388F66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D60130-8C06-435F-B76C-2A8E6C685B71}" type="pres">
      <dgm:prSet presAssocID="{DE8162DD-EF10-455A-B83D-B77B8014F682}" presName="spacer" presStyleCnt="0"/>
      <dgm:spPr/>
    </dgm:pt>
    <dgm:pt modelId="{2CD91CAF-396A-494C-88DC-E97D76FA6DF4}" type="pres">
      <dgm:prSet presAssocID="{073285B5-0760-4776-B3F8-2BD53BAAB051}" presName="comp" presStyleCnt="0"/>
      <dgm:spPr/>
    </dgm:pt>
    <dgm:pt modelId="{35C03164-2287-4834-92BB-FC6DCBEE5E10}" type="pres">
      <dgm:prSet presAssocID="{073285B5-0760-4776-B3F8-2BD53BAAB051}" presName="box" presStyleLbl="node1" presStyleIdx="2" presStyleCnt="3"/>
      <dgm:spPr/>
      <dgm:t>
        <a:bodyPr/>
        <a:lstStyle/>
        <a:p>
          <a:endParaRPr lang="ru-RU"/>
        </a:p>
      </dgm:t>
    </dgm:pt>
    <dgm:pt modelId="{A1E2D617-CE0B-427B-8082-B2F19474EE8E}" type="pres">
      <dgm:prSet presAssocID="{073285B5-0760-4776-B3F8-2BD53BAAB051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A885D9F7-A489-4F0B-ACAA-B6B3F4565FC3}" type="pres">
      <dgm:prSet presAssocID="{073285B5-0760-4776-B3F8-2BD53BAAB051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A0DB6A-54DA-4067-9CD3-DED5E7DD8A6E}" srcId="{462AD15D-EBB1-47B9-B422-BBE67768A95A}" destId="{84C5F1F4-75D0-43AF-8F72-3C88CDF7C70A}" srcOrd="0" destOrd="0" parTransId="{244223C2-F406-4887-872E-C4F0F238DE02}" sibTransId="{CF34E9FC-297C-41EC-8939-9FBF309D53C2}"/>
    <dgm:cxn modelId="{3DF5394C-A091-4AC7-800B-4B39252D5225}" srcId="{462AD15D-EBB1-47B9-B422-BBE67768A95A}" destId="{073285B5-0760-4776-B3F8-2BD53BAAB051}" srcOrd="2" destOrd="0" parTransId="{D5E7C330-9B5B-4EC2-A14A-E62BE42E2749}" sibTransId="{22DB67DC-CBC5-4619-AF10-5B21ED2FAC6C}"/>
    <dgm:cxn modelId="{68514DC8-32A7-4E70-8F78-DE173DA002FC}" type="presOf" srcId="{073285B5-0760-4776-B3F8-2BD53BAAB051}" destId="{35C03164-2287-4834-92BB-FC6DCBEE5E10}" srcOrd="0" destOrd="0" presId="urn:microsoft.com/office/officeart/2005/8/layout/vList4"/>
    <dgm:cxn modelId="{10459425-EA8E-4A64-820E-2597C27500C3}" srcId="{462AD15D-EBB1-47B9-B422-BBE67768A95A}" destId="{FD29BF3C-1E04-4D83-933D-C612ED388F66}" srcOrd="1" destOrd="0" parTransId="{57489DBE-B876-4118-8E04-84B63F9913E1}" sibTransId="{DE8162DD-EF10-455A-B83D-B77B8014F682}"/>
    <dgm:cxn modelId="{81A44124-1508-4767-8232-B7F353AC9C77}" type="presOf" srcId="{073285B5-0760-4776-B3F8-2BD53BAAB051}" destId="{A885D9F7-A489-4F0B-ACAA-B6B3F4565FC3}" srcOrd="1" destOrd="0" presId="urn:microsoft.com/office/officeart/2005/8/layout/vList4"/>
    <dgm:cxn modelId="{E88163D5-730E-4841-AE32-D19B3157333A}" type="presOf" srcId="{84C5F1F4-75D0-43AF-8F72-3C88CDF7C70A}" destId="{8C190BE1-40E0-4D79-A482-822872B91775}" srcOrd="1" destOrd="0" presId="urn:microsoft.com/office/officeart/2005/8/layout/vList4"/>
    <dgm:cxn modelId="{9F227054-3745-4279-BCF5-BA5F4390F9B2}" type="presOf" srcId="{462AD15D-EBB1-47B9-B422-BBE67768A95A}" destId="{CF85666F-B696-4677-8869-5B2FCFD18CC3}" srcOrd="0" destOrd="0" presId="urn:microsoft.com/office/officeart/2005/8/layout/vList4"/>
    <dgm:cxn modelId="{BD6BDA2D-069B-45A8-B044-59E344902096}" type="presOf" srcId="{84C5F1F4-75D0-43AF-8F72-3C88CDF7C70A}" destId="{E4D4E02A-2B9B-4A52-B59C-237B7638038A}" srcOrd="0" destOrd="0" presId="urn:microsoft.com/office/officeart/2005/8/layout/vList4"/>
    <dgm:cxn modelId="{24288522-149B-426A-8650-34FA2E59761B}" type="presOf" srcId="{FD29BF3C-1E04-4D83-933D-C612ED388F66}" destId="{A2D032E8-63A9-4514-A139-C9D42CF00254}" srcOrd="0" destOrd="0" presId="urn:microsoft.com/office/officeart/2005/8/layout/vList4"/>
    <dgm:cxn modelId="{18E776F3-8CD8-4414-8948-9760FB7CC711}" type="presOf" srcId="{FD29BF3C-1E04-4D83-933D-C612ED388F66}" destId="{06680A0D-197B-41A0-BAF7-FE7A015B26B7}" srcOrd="1" destOrd="0" presId="urn:microsoft.com/office/officeart/2005/8/layout/vList4"/>
    <dgm:cxn modelId="{C4B257E1-46D7-4B18-982C-4475F491E680}" type="presParOf" srcId="{CF85666F-B696-4677-8869-5B2FCFD18CC3}" destId="{C0463AC1-B297-450B-BFB4-4CA4BA58850E}" srcOrd="0" destOrd="0" presId="urn:microsoft.com/office/officeart/2005/8/layout/vList4"/>
    <dgm:cxn modelId="{ACECC793-2CDC-43D3-ACA6-0ED28576B865}" type="presParOf" srcId="{C0463AC1-B297-450B-BFB4-4CA4BA58850E}" destId="{E4D4E02A-2B9B-4A52-B59C-237B7638038A}" srcOrd="0" destOrd="0" presId="urn:microsoft.com/office/officeart/2005/8/layout/vList4"/>
    <dgm:cxn modelId="{8BB15669-4308-44DD-B341-C4625AACF367}" type="presParOf" srcId="{C0463AC1-B297-450B-BFB4-4CA4BA58850E}" destId="{FD27F8F5-18DE-49F3-91B4-A4D533C21E60}" srcOrd="1" destOrd="0" presId="urn:microsoft.com/office/officeart/2005/8/layout/vList4"/>
    <dgm:cxn modelId="{44F2E126-D78D-497A-847A-FB17416F722A}" type="presParOf" srcId="{C0463AC1-B297-450B-BFB4-4CA4BA58850E}" destId="{8C190BE1-40E0-4D79-A482-822872B91775}" srcOrd="2" destOrd="0" presId="urn:microsoft.com/office/officeart/2005/8/layout/vList4"/>
    <dgm:cxn modelId="{4BC58EEA-D151-4831-BCDD-17EE2934575A}" type="presParOf" srcId="{CF85666F-B696-4677-8869-5B2FCFD18CC3}" destId="{CD6FA50A-E5E0-4DE0-8A0E-7EAB1187EFA2}" srcOrd="1" destOrd="0" presId="urn:microsoft.com/office/officeart/2005/8/layout/vList4"/>
    <dgm:cxn modelId="{BEDA9DE1-780D-431E-9D75-FE5F0127372A}" type="presParOf" srcId="{CF85666F-B696-4677-8869-5B2FCFD18CC3}" destId="{F7FDD515-D27D-4917-B55A-FABC8ABE7B61}" srcOrd="2" destOrd="0" presId="urn:microsoft.com/office/officeart/2005/8/layout/vList4"/>
    <dgm:cxn modelId="{D15EEE20-878C-440B-93D1-468494875B85}" type="presParOf" srcId="{F7FDD515-D27D-4917-B55A-FABC8ABE7B61}" destId="{A2D032E8-63A9-4514-A139-C9D42CF00254}" srcOrd="0" destOrd="0" presId="urn:microsoft.com/office/officeart/2005/8/layout/vList4"/>
    <dgm:cxn modelId="{CC711CD9-0EDD-415D-9C33-9E51AEEFA021}" type="presParOf" srcId="{F7FDD515-D27D-4917-B55A-FABC8ABE7B61}" destId="{FBA84820-3EA6-4F65-B577-C8C1E0F27853}" srcOrd="1" destOrd="0" presId="urn:microsoft.com/office/officeart/2005/8/layout/vList4"/>
    <dgm:cxn modelId="{3219A8A5-73E4-4C50-9C89-0AC30D9FB1FF}" type="presParOf" srcId="{F7FDD515-D27D-4917-B55A-FABC8ABE7B61}" destId="{06680A0D-197B-41A0-BAF7-FE7A015B26B7}" srcOrd="2" destOrd="0" presId="urn:microsoft.com/office/officeart/2005/8/layout/vList4"/>
    <dgm:cxn modelId="{BCEA7FE3-55CA-4A37-B677-75DC64BFA01D}" type="presParOf" srcId="{CF85666F-B696-4677-8869-5B2FCFD18CC3}" destId="{74D60130-8C06-435F-B76C-2A8E6C685B71}" srcOrd="3" destOrd="0" presId="urn:microsoft.com/office/officeart/2005/8/layout/vList4"/>
    <dgm:cxn modelId="{52537752-44AE-449B-9818-30DC2127184C}" type="presParOf" srcId="{CF85666F-B696-4677-8869-5B2FCFD18CC3}" destId="{2CD91CAF-396A-494C-88DC-E97D76FA6DF4}" srcOrd="4" destOrd="0" presId="urn:microsoft.com/office/officeart/2005/8/layout/vList4"/>
    <dgm:cxn modelId="{18603DBD-A015-4E46-8F35-8E70AE2D47E1}" type="presParOf" srcId="{2CD91CAF-396A-494C-88DC-E97D76FA6DF4}" destId="{35C03164-2287-4834-92BB-FC6DCBEE5E10}" srcOrd="0" destOrd="0" presId="urn:microsoft.com/office/officeart/2005/8/layout/vList4"/>
    <dgm:cxn modelId="{DD23D21A-1F04-4F29-9A2F-98D3E67DD960}" type="presParOf" srcId="{2CD91CAF-396A-494C-88DC-E97D76FA6DF4}" destId="{A1E2D617-CE0B-427B-8082-B2F19474EE8E}" srcOrd="1" destOrd="0" presId="urn:microsoft.com/office/officeart/2005/8/layout/vList4"/>
    <dgm:cxn modelId="{7B3EFB69-833B-4D88-BFC0-890F67B8E023}" type="presParOf" srcId="{2CD91CAF-396A-494C-88DC-E97D76FA6DF4}" destId="{A885D9F7-A489-4F0B-ACAA-B6B3F4565FC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EC878C8-7366-428C-9E4A-2D0114EF990D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5297F5D6-1C84-425B-9B6D-C58FF8835077}">
      <dgm:prSet phldrT="[Текст]"/>
      <dgm:spPr/>
      <dgm:t>
        <a:bodyPr/>
        <a:lstStyle/>
        <a:p>
          <a:r>
            <a:rPr lang="ru-RU" dirty="0" smtClean="0"/>
            <a:t>Транспорт </a:t>
          </a:r>
        </a:p>
        <a:p>
          <a:r>
            <a:rPr lang="ru-RU" dirty="0" smtClean="0">
              <a:solidFill>
                <a:schemeClr val="bg2">
                  <a:lumMod val="50000"/>
                  <a:lumOff val="50000"/>
                </a:schemeClr>
              </a:solidFill>
            </a:rPr>
            <a:t>4,3 млн. руб.</a:t>
          </a:r>
          <a:endParaRPr lang="ru-RU" dirty="0">
            <a:solidFill>
              <a:schemeClr val="bg2">
                <a:lumMod val="50000"/>
                <a:lumOff val="50000"/>
              </a:schemeClr>
            </a:solidFill>
          </a:endParaRPr>
        </a:p>
      </dgm:t>
    </dgm:pt>
    <dgm:pt modelId="{76D24EDC-5B8C-4898-9277-B02B17B40431}" type="parTrans" cxnId="{3257BB02-246C-4409-A504-170FDEE04A8E}">
      <dgm:prSet/>
      <dgm:spPr/>
      <dgm:t>
        <a:bodyPr/>
        <a:lstStyle/>
        <a:p>
          <a:endParaRPr lang="ru-RU"/>
        </a:p>
      </dgm:t>
    </dgm:pt>
    <dgm:pt modelId="{CA770A33-B156-42DB-919F-10C8322BB837}" type="sibTrans" cxnId="{3257BB02-246C-4409-A504-170FDEE04A8E}">
      <dgm:prSet/>
      <dgm:spPr/>
      <dgm:t>
        <a:bodyPr/>
        <a:lstStyle/>
        <a:p>
          <a:endParaRPr lang="ru-RU"/>
        </a:p>
      </dgm:t>
    </dgm:pt>
    <dgm:pt modelId="{E3F21629-0CFD-4194-92E6-66869373D3CC}">
      <dgm:prSet phldrT="[Текст]"/>
      <dgm:spPr/>
      <dgm:t>
        <a:bodyPr/>
        <a:lstStyle/>
        <a:p>
          <a:r>
            <a:rPr lang="ru-RU" dirty="0" smtClean="0"/>
            <a:t>Дорожное хозяйство (дорожные фонды) </a:t>
          </a:r>
        </a:p>
        <a:p>
          <a:r>
            <a:rPr lang="ru-RU" dirty="0" smtClean="0">
              <a:solidFill>
                <a:schemeClr val="bg2">
                  <a:lumMod val="50000"/>
                  <a:lumOff val="50000"/>
                </a:schemeClr>
              </a:solidFill>
            </a:rPr>
            <a:t>198 млн. руб.</a:t>
          </a:r>
          <a:endParaRPr lang="ru-RU" dirty="0">
            <a:solidFill>
              <a:schemeClr val="bg2">
                <a:lumMod val="50000"/>
                <a:lumOff val="50000"/>
              </a:schemeClr>
            </a:solidFill>
          </a:endParaRPr>
        </a:p>
      </dgm:t>
    </dgm:pt>
    <dgm:pt modelId="{C3399D3D-7DDC-4B40-8F1A-731C024714EC}" type="parTrans" cxnId="{1C2E9ED3-B983-44F4-96B1-93CB25AC00F4}">
      <dgm:prSet/>
      <dgm:spPr/>
      <dgm:t>
        <a:bodyPr/>
        <a:lstStyle/>
        <a:p>
          <a:endParaRPr lang="ru-RU"/>
        </a:p>
      </dgm:t>
    </dgm:pt>
    <dgm:pt modelId="{AB152051-66E8-4F55-B11C-4C4CB6269F21}" type="sibTrans" cxnId="{1C2E9ED3-B983-44F4-96B1-93CB25AC00F4}">
      <dgm:prSet/>
      <dgm:spPr/>
      <dgm:t>
        <a:bodyPr/>
        <a:lstStyle/>
        <a:p>
          <a:endParaRPr lang="ru-RU"/>
        </a:p>
      </dgm:t>
    </dgm:pt>
    <dgm:pt modelId="{0BA91836-F410-40CC-944C-7488D2F0B306}">
      <dgm:prSet phldrT="[Текст]"/>
      <dgm:spPr/>
      <dgm:t>
        <a:bodyPr/>
        <a:lstStyle/>
        <a:p>
          <a:r>
            <a:rPr lang="ru-RU" dirty="0" smtClean="0"/>
            <a:t>Другие вопросы в области национальной экономики </a:t>
          </a:r>
        </a:p>
        <a:p>
          <a:r>
            <a:rPr lang="ru-RU" dirty="0" smtClean="0">
              <a:solidFill>
                <a:schemeClr val="bg2">
                  <a:lumMod val="50000"/>
                  <a:lumOff val="50000"/>
                </a:schemeClr>
              </a:solidFill>
            </a:rPr>
            <a:t>2,5 млн. руб.</a:t>
          </a:r>
          <a:endParaRPr lang="ru-RU" dirty="0">
            <a:solidFill>
              <a:schemeClr val="bg2">
                <a:lumMod val="50000"/>
                <a:lumOff val="50000"/>
              </a:schemeClr>
            </a:solidFill>
          </a:endParaRPr>
        </a:p>
      </dgm:t>
    </dgm:pt>
    <dgm:pt modelId="{DDB81A7E-407D-4C0E-A14F-F9BA1A0BDFAE}" type="parTrans" cxnId="{E09CF851-394A-4512-B61A-7803D71BFF28}">
      <dgm:prSet/>
      <dgm:spPr/>
      <dgm:t>
        <a:bodyPr/>
        <a:lstStyle/>
        <a:p>
          <a:endParaRPr lang="ru-RU"/>
        </a:p>
      </dgm:t>
    </dgm:pt>
    <dgm:pt modelId="{D5B56464-036F-4E16-AB27-6E82E35B8E6B}" type="sibTrans" cxnId="{E09CF851-394A-4512-B61A-7803D71BFF28}">
      <dgm:prSet/>
      <dgm:spPr/>
      <dgm:t>
        <a:bodyPr/>
        <a:lstStyle/>
        <a:p>
          <a:endParaRPr lang="ru-RU"/>
        </a:p>
      </dgm:t>
    </dgm:pt>
    <dgm:pt modelId="{60ECFFE2-5314-4F9F-9A33-A43CCF219B87}" type="pres">
      <dgm:prSet presAssocID="{2EC878C8-7366-428C-9E4A-2D0114EF990D}" presName="Name0" presStyleCnt="0">
        <dgm:presLayoutVars>
          <dgm:dir/>
          <dgm:resizeHandles val="exact"/>
        </dgm:presLayoutVars>
      </dgm:prSet>
      <dgm:spPr/>
    </dgm:pt>
    <dgm:pt modelId="{E5602E56-B181-493F-A4EB-E32D77C43184}" type="pres">
      <dgm:prSet presAssocID="{2EC878C8-7366-428C-9E4A-2D0114EF990D}" presName="fgShape" presStyleLbl="fgShp" presStyleIdx="0" presStyleCnt="1"/>
      <dgm:spPr>
        <a:solidFill>
          <a:srgbClr val="FF0000"/>
        </a:solidFill>
      </dgm:spPr>
    </dgm:pt>
    <dgm:pt modelId="{72ED6973-AB76-495A-A735-4DF76B78C493}" type="pres">
      <dgm:prSet presAssocID="{2EC878C8-7366-428C-9E4A-2D0114EF990D}" presName="linComp" presStyleCnt="0"/>
      <dgm:spPr/>
    </dgm:pt>
    <dgm:pt modelId="{AF547F2B-BC23-4DF4-8099-429DFD460476}" type="pres">
      <dgm:prSet presAssocID="{5297F5D6-1C84-425B-9B6D-C58FF8835077}" presName="compNode" presStyleCnt="0"/>
      <dgm:spPr/>
    </dgm:pt>
    <dgm:pt modelId="{29087BDE-B12D-46B9-9AE5-E48018C02B0F}" type="pres">
      <dgm:prSet presAssocID="{5297F5D6-1C84-425B-9B6D-C58FF8835077}" presName="bkgdShape" presStyleLbl="node1" presStyleIdx="0" presStyleCnt="3"/>
      <dgm:spPr/>
      <dgm:t>
        <a:bodyPr/>
        <a:lstStyle/>
        <a:p>
          <a:endParaRPr lang="ru-RU"/>
        </a:p>
      </dgm:t>
    </dgm:pt>
    <dgm:pt modelId="{A0A6570D-6455-4FCD-BAED-3322A0DF282E}" type="pres">
      <dgm:prSet presAssocID="{5297F5D6-1C84-425B-9B6D-C58FF8835077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2AB212-02D5-4F70-8FC8-A51B06FEC8DC}" type="pres">
      <dgm:prSet presAssocID="{5297F5D6-1C84-425B-9B6D-C58FF8835077}" presName="invisiNode" presStyleLbl="node1" presStyleIdx="0" presStyleCnt="3"/>
      <dgm:spPr/>
    </dgm:pt>
    <dgm:pt modelId="{13B1DDDA-A6F5-4383-98C7-866C2129D9CB}" type="pres">
      <dgm:prSet presAssocID="{5297F5D6-1C84-425B-9B6D-C58FF8835077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8A5305D-F081-4AC3-A82B-56AF784AC7DF}" type="pres">
      <dgm:prSet presAssocID="{CA770A33-B156-42DB-919F-10C8322BB83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E2C8E8C-EF45-4C04-A527-17A15313BB97}" type="pres">
      <dgm:prSet presAssocID="{E3F21629-0CFD-4194-92E6-66869373D3CC}" presName="compNode" presStyleCnt="0"/>
      <dgm:spPr/>
    </dgm:pt>
    <dgm:pt modelId="{B4FD7A37-CEA1-4DAB-AE21-EB6407D3FA21}" type="pres">
      <dgm:prSet presAssocID="{E3F21629-0CFD-4194-92E6-66869373D3CC}" presName="bkgdShape" presStyleLbl="node1" presStyleIdx="1" presStyleCnt="3" custLinFactNeighborX="-94"/>
      <dgm:spPr/>
      <dgm:t>
        <a:bodyPr/>
        <a:lstStyle/>
        <a:p>
          <a:endParaRPr lang="ru-RU"/>
        </a:p>
      </dgm:t>
    </dgm:pt>
    <dgm:pt modelId="{66E890A1-8D5B-4ABF-B125-679C3F3C5344}" type="pres">
      <dgm:prSet presAssocID="{E3F21629-0CFD-4194-92E6-66869373D3CC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F9FD6D-85F7-491E-9DDE-90F8A44A2C5D}" type="pres">
      <dgm:prSet presAssocID="{E3F21629-0CFD-4194-92E6-66869373D3CC}" presName="invisiNode" presStyleLbl="node1" presStyleIdx="1" presStyleCnt="3"/>
      <dgm:spPr/>
    </dgm:pt>
    <dgm:pt modelId="{9F8E8932-FE80-4386-A5FF-EC8C43DA9EE0}" type="pres">
      <dgm:prSet presAssocID="{E3F21629-0CFD-4194-92E6-66869373D3CC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AF630BF-3181-4431-8ECE-7249551379EE}" type="pres">
      <dgm:prSet presAssocID="{AB152051-66E8-4F55-B11C-4C4CB6269F2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1E7251A-F230-429B-8A89-C9E840D7EE46}" type="pres">
      <dgm:prSet presAssocID="{0BA91836-F410-40CC-944C-7488D2F0B306}" presName="compNode" presStyleCnt="0"/>
      <dgm:spPr/>
    </dgm:pt>
    <dgm:pt modelId="{C7042BAC-2344-49B7-82EF-A699DAB567FD}" type="pres">
      <dgm:prSet presAssocID="{0BA91836-F410-40CC-944C-7488D2F0B306}" presName="bkgdShape" presStyleLbl="node1" presStyleIdx="2" presStyleCnt="3"/>
      <dgm:spPr/>
      <dgm:t>
        <a:bodyPr/>
        <a:lstStyle/>
        <a:p>
          <a:endParaRPr lang="ru-RU"/>
        </a:p>
      </dgm:t>
    </dgm:pt>
    <dgm:pt modelId="{E3BA5A9D-212C-487B-9658-F8D3163A42B7}" type="pres">
      <dgm:prSet presAssocID="{0BA91836-F410-40CC-944C-7488D2F0B306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D53D86-2FFE-4BDE-88D3-ABA3D1156EE6}" type="pres">
      <dgm:prSet presAssocID="{0BA91836-F410-40CC-944C-7488D2F0B306}" presName="invisiNode" presStyleLbl="node1" presStyleIdx="2" presStyleCnt="3"/>
      <dgm:spPr/>
    </dgm:pt>
    <dgm:pt modelId="{0AFCDEAB-31BA-4F7D-B434-076541BA7B45}" type="pres">
      <dgm:prSet presAssocID="{0BA91836-F410-40CC-944C-7488D2F0B306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2EF1BE81-B7F4-4EAC-B8D2-361352E11960}" type="presOf" srcId="{CA770A33-B156-42DB-919F-10C8322BB837}" destId="{68A5305D-F081-4AC3-A82B-56AF784AC7DF}" srcOrd="0" destOrd="0" presId="urn:microsoft.com/office/officeart/2005/8/layout/hList7"/>
    <dgm:cxn modelId="{96DBC5F8-F133-4A8B-A59D-88CB6657CCD9}" type="presOf" srcId="{E3F21629-0CFD-4194-92E6-66869373D3CC}" destId="{66E890A1-8D5B-4ABF-B125-679C3F3C5344}" srcOrd="1" destOrd="0" presId="urn:microsoft.com/office/officeart/2005/8/layout/hList7"/>
    <dgm:cxn modelId="{3257BB02-246C-4409-A504-170FDEE04A8E}" srcId="{2EC878C8-7366-428C-9E4A-2D0114EF990D}" destId="{5297F5D6-1C84-425B-9B6D-C58FF8835077}" srcOrd="0" destOrd="0" parTransId="{76D24EDC-5B8C-4898-9277-B02B17B40431}" sibTransId="{CA770A33-B156-42DB-919F-10C8322BB837}"/>
    <dgm:cxn modelId="{E09CF851-394A-4512-B61A-7803D71BFF28}" srcId="{2EC878C8-7366-428C-9E4A-2D0114EF990D}" destId="{0BA91836-F410-40CC-944C-7488D2F0B306}" srcOrd="2" destOrd="0" parTransId="{DDB81A7E-407D-4C0E-A14F-F9BA1A0BDFAE}" sibTransId="{D5B56464-036F-4E16-AB27-6E82E35B8E6B}"/>
    <dgm:cxn modelId="{AB484570-73C1-45E6-A112-F284F446F83E}" type="presOf" srcId="{5297F5D6-1C84-425B-9B6D-C58FF8835077}" destId="{A0A6570D-6455-4FCD-BAED-3322A0DF282E}" srcOrd="1" destOrd="0" presId="urn:microsoft.com/office/officeart/2005/8/layout/hList7"/>
    <dgm:cxn modelId="{78810A5D-3691-482A-817E-2E3FC1BDC4CC}" type="presOf" srcId="{0BA91836-F410-40CC-944C-7488D2F0B306}" destId="{E3BA5A9D-212C-487B-9658-F8D3163A42B7}" srcOrd="1" destOrd="0" presId="urn:microsoft.com/office/officeart/2005/8/layout/hList7"/>
    <dgm:cxn modelId="{D20049A5-0A85-49EA-A482-4AA84180B1B0}" type="presOf" srcId="{2EC878C8-7366-428C-9E4A-2D0114EF990D}" destId="{60ECFFE2-5314-4F9F-9A33-A43CCF219B87}" srcOrd="0" destOrd="0" presId="urn:microsoft.com/office/officeart/2005/8/layout/hList7"/>
    <dgm:cxn modelId="{888C0A5C-7F7B-44BA-83F2-DCE95D2189C3}" type="presOf" srcId="{5297F5D6-1C84-425B-9B6D-C58FF8835077}" destId="{29087BDE-B12D-46B9-9AE5-E48018C02B0F}" srcOrd="0" destOrd="0" presId="urn:microsoft.com/office/officeart/2005/8/layout/hList7"/>
    <dgm:cxn modelId="{1DD313DA-C9B0-4572-9044-D3C839A3E7F1}" type="presOf" srcId="{0BA91836-F410-40CC-944C-7488D2F0B306}" destId="{C7042BAC-2344-49B7-82EF-A699DAB567FD}" srcOrd="0" destOrd="0" presId="urn:microsoft.com/office/officeart/2005/8/layout/hList7"/>
    <dgm:cxn modelId="{1C2E9ED3-B983-44F4-96B1-93CB25AC00F4}" srcId="{2EC878C8-7366-428C-9E4A-2D0114EF990D}" destId="{E3F21629-0CFD-4194-92E6-66869373D3CC}" srcOrd="1" destOrd="0" parTransId="{C3399D3D-7DDC-4B40-8F1A-731C024714EC}" sibTransId="{AB152051-66E8-4F55-B11C-4C4CB6269F21}"/>
    <dgm:cxn modelId="{522BCA0D-1F70-4DC0-A4CD-5C381A7F824D}" type="presOf" srcId="{AB152051-66E8-4F55-B11C-4C4CB6269F21}" destId="{AAF630BF-3181-4431-8ECE-7249551379EE}" srcOrd="0" destOrd="0" presId="urn:microsoft.com/office/officeart/2005/8/layout/hList7"/>
    <dgm:cxn modelId="{4FA901A5-C64E-4664-9C33-34685A238B32}" type="presOf" srcId="{E3F21629-0CFD-4194-92E6-66869373D3CC}" destId="{B4FD7A37-CEA1-4DAB-AE21-EB6407D3FA21}" srcOrd="0" destOrd="0" presId="urn:microsoft.com/office/officeart/2005/8/layout/hList7"/>
    <dgm:cxn modelId="{FD95CF0F-6143-464E-A856-A577AE3F9BF8}" type="presParOf" srcId="{60ECFFE2-5314-4F9F-9A33-A43CCF219B87}" destId="{E5602E56-B181-493F-A4EB-E32D77C43184}" srcOrd="0" destOrd="0" presId="urn:microsoft.com/office/officeart/2005/8/layout/hList7"/>
    <dgm:cxn modelId="{04EEE1B3-BD98-4F5C-B9AD-65AE98236486}" type="presParOf" srcId="{60ECFFE2-5314-4F9F-9A33-A43CCF219B87}" destId="{72ED6973-AB76-495A-A735-4DF76B78C493}" srcOrd="1" destOrd="0" presId="urn:microsoft.com/office/officeart/2005/8/layout/hList7"/>
    <dgm:cxn modelId="{93C65908-6973-4809-9AB9-9334C9F948A3}" type="presParOf" srcId="{72ED6973-AB76-495A-A735-4DF76B78C493}" destId="{AF547F2B-BC23-4DF4-8099-429DFD460476}" srcOrd="0" destOrd="0" presId="urn:microsoft.com/office/officeart/2005/8/layout/hList7"/>
    <dgm:cxn modelId="{C2AA8BF9-91F4-4F32-8DA6-0244CB15327A}" type="presParOf" srcId="{AF547F2B-BC23-4DF4-8099-429DFD460476}" destId="{29087BDE-B12D-46B9-9AE5-E48018C02B0F}" srcOrd="0" destOrd="0" presId="urn:microsoft.com/office/officeart/2005/8/layout/hList7"/>
    <dgm:cxn modelId="{454F47E5-C99A-42EC-80A7-964F1F94D1FE}" type="presParOf" srcId="{AF547F2B-BC23-4DF4-8099-429DFD460476}" destId="{A0A6570D-6455-4FCD-BAED-3322A0DF282E}" srcOrd="1" destOrd="0" presId="urn:microsoft.com/office/officeart/2005/8/layout/hList7"/>
    <dgm:cxn modelId="{E7672455-96C3-4EBE-8C3C-4DDA4DF1596C}" type="presParOf" srcId="{AF547F2B-BC23-4DF4-8099-429DFD460476}" destId="{072AB212-02D5-4F70-8FC8-A51B06FEC8DC}" srcOrd="2" destOrd="0" presId="urn:microsoft.com/office/officeart/2005/8/layout/hList7"/>
    <dgm:cxn modelId="{9222752C-7BC7-4434-9473-73EC143C4B0C}" type="presParOf" srcId="{AF547F2B-BC23-4DF4-8099-429DFD460476}" destId="{13B1DDDA-A6F5-4383-98C7-866C2129D9CB}" srcOrd="3" destOrd="0" presId="urn:microsoft.com/office/officeart/2005/8/layout/hList7"/>
    <dgm:cxn modelId="{B6B61997-C806-4CF8-9540-97909A47639A}" type="presParOf" srcId="{72ED6973-AB76-495A-A735-4DF76B78C493}" destId="{68A5305D-F081-4AC3-A82B-56AF784AC7DF}" srcOrd="1" destOrd="0" presId="urn:microsoft.com/office/officeart/2005/8/layout/hList7"/>
    <dgm:cxn modelId="{F5576670-1EA3-4FCD-A4D1-7EC361FC76FC}" type="presParOf" srcId="{72ED6973-AB76-495A-A735-4DF76B78C493}" destId="{3E2C8E8C-EF45-4C04-A527-17A15313BB97}" srcOrd="2" destOrd="0" presId="urn:microsoft.com/office/officeart/2005/8/layout/hList7"/>
    <dgm:cxn modelId="{A8F555F4-6849-4079-B4FB-DD09172BD3E2}" type="presParOf" srcId="{3E2C8E8C-EF45-4C04-A527-17A15313BB97}" destId="{B4FD7A37-CEA1-4DAB-AE21-EB6407D3FA21}" srcOrd="0" destOrd="0" presId="urn:microsoft.com/office/officeart/2005/8/layout/hList7"/>
    <dgm:cxn modelId="{F483E00E-03E7-4F98-8E72-F0FB55D59FFD}" type="presParOf" srcId="{3E2C8E8C-EF45-4C04-A527-17A15313BB97}" destId="{66E890A1-8D5B-4ABF-B125-679C3F3C5344}" srcOrd="1" destOrd="0" presId="urn:microsoft.com/office/officeart/2005/8/layout/hList7"/>
    <dgm:cxn modelId="{B01150B6-95E8-483F-9270-21FA08A00810}" type="presParOf" srcId="{3E2C8E8C-EF45-4C04-A527-17A15313BB97}" destId="{10F9FD6D-85F7-491E-9DDE-90F8A44A2C5D}" srcOrd="2" destOrd="0" presId="urn:microsoft.com/office/officeart/2005/8/layout/hList7"/>
    <dgm:cxn modelId="{C062E8C2-59DA-4684-BC15-8FEDFAB51E64}" type="presParOf" srcId="{3E2C8E8C-EF45-4C04-A527-17A15313BB97}" destId="{9F8E8932-FE80-4386-A5FF-EC8C43DA9EE0}" srcOrd="3" destOrd="0" presId="urn:microsoft.com/office/officeart/2005/8/layout/hList7"/>
    <dgm:cxn modelId="{4431F174-268F-413D-A7F0-EA37F45A22DE}" type="presParOf" srcId="{72ED6973-AB76-495A-A735-4DF76B78C493}" destId="{AAF630BF-3181-4431-8ECE-7249551379EE}" srcOrd="3" destOrd="0" presId="urn:microsoft.com/office/officeart/2005/8/layout/hList7"/>
    <dgm:cxn modelId="{DB71CD11-5CD5-4C5D-A50F-B136B28B52BB}" type="presParOf" srcId="{72ED6973-AB76-495A-A735-4DF76B78C493}" destId="{11E7251A-F230-429B-8A89-C9E840D7EE46}" srcOrd="4" destOrd="0" presId="urn:microsoft.com/office/officeart/2005/8/layout/hList7"/>
    <dgm:cxn modelId="{B6D22DB9-A3F4-45AC-9387-5F90B9A0AFF7}" type="presParOf" srcId="{11E7251A-F230-429B-8A89-C9E840D7EE46}" destId="{C7042BAC-2344-49B7-82EF-A699DAB567FD}" srcOrd="0" destOrd="0" presId="urn:microsoft.com/office/officeart/2005/8/layout/hList7"/>
    <dgm:cxn modelId="{4399C10F-4CB5-462D-8385-9E1E72EC0A29}" type="presParOf" srcId="{11E7251A-F230-429B-8A89-C9E840D7EE46}" destId="{E3BA5A9D-212C-487B-9658-F8D3163A42B7}" srcOrd="1" destOrd="0" presId="urn:microsoft.com/office/officeart/2005/8/layout/hList7"/>
    <dgm:cxn modelId="{AE23D446-2E79-4AB9-B3BF-F1371D9C8665}" type="presParOf" srcId="{11E7251A-F230-429B-8A89-C9E840D7EE46}" destId="{07D53D86-2FFE-4BDE-88D3-ABA3D1156EE6}" srcOrd="2" destOrd="0" presId="urn:microsoft.com/office/officeart/2005/8/layout/hList7"/>
    <dgm:cxn modelId="{3DE4B14B-6F80-452D-AC91-A25887956EAA}" type="presParOf" srcId="{11E7251A-F230-429B-8A89-C9E840D7EE46}" destId="{0AFCDEAB-31BA-4F7D-B434-076541BA7B45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734ADE0-AAA3-42B9-81BB-EEC2F75D30D8}" type="doc">
      <dgm:prSet loTypeId="urn:microsoft.com/office/officeart/2008/layout/VerticalCurvedLis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71C3A8B-DC3F-4106-9D32-E5464A0A177D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Жилищное хозяйство </a:t>
          </a:r>
          <a:r>
            <a:rPr lang="ru-RU" b="1" dirty="0" smtClean="0">
              <a:solidFill>
                <a:schemeClr val="bg2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rPr>
            <a:t>102 млн. руб.</a:t>
          </a:r>
          <a:endParaRPr lang="ru-RU" b="1" dirty="0">
            <a:solidFill>
              <a:schemeClr val="bg2">
                <a:lumMod val="50000"/>
                <a:lumOff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70797FB-B27A-44C8-B7C8-9F33FB6173D6}" type="parTrans" cxnId="{ACED180B-DFA2-4049-BC7F-A28F25EA94E3}">
      <dgm:prSet/>
      <dgm:spPr/>
      <dgm:t>
        <a:bodyPr/>
        <a:lstStyle/>
        <a:p>
          <a:endParaRPr lang="ru-RU"/>
        </a:p>
      </dgm:t>
    </dgm:pt>
    <dgm:pt modelId="{7B8DC5D1-74DA-4C56-873D-AC9065030272}" type="sibTrans" cxnId="{ACED180B-DFA2-4049-BC7F-A28F25EA94E3}">
      <dgm:prSet/>
      <dgm:spPr/>
      <dgm:t>
        <a:bodyPr/>
        <a:lstStyle/>
        <a:p>
          <a:endParaRPr lang="ru-RU"/>
        </a:p>
      </dgm:t>
    </dgm:pt>
    <dgm:pt modelId="{C2BEB911-9F12-4578-9843-04A764F3162E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Коммунальное хозяйство </a:t>
          </a:r>
          <a:r>
            <a:rPr lang="ru-RU" b="1" dirty="0" smtClean="0">
              <a:solidFill>
                <a:schemeClr val="bg2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rPr>
            <a:t>5 млн. руб.</a:t>
          </a:r>
          <a:endParaRPr lang="ru-RU" b="1" dirty="0">
            <a:solidFill>
              <a:schemeClr val="bg2">
                <a:lumMod val="50000"/>
                <a:lumOff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1B528BA-E907-4C8A-97A2-109FF192997F}" type="parTrans" cxnId="{35DA8E7A-88DE-4796-8026-765064010EBD}">
      <dgm:prSet/>
      <dgm:spPr/>
      <dgm:t>
        <a:bodyPr/>
        <a:lstStyle/>
        <a:p>
          <a:endParaRPr lang="ru-RU"/>
        </a:p>
      </dgm:t>
    </dgm:pt>
    <dgm:pt modelId="{7DFDDA57-6370-4F01-81D1-19911723243F}" type="sibTrans" cxnId="{35DA8E7A-88DE-4796-8026-765064010EBD}">
      <dgm:prSet/>
      <dgm:spPr/>
      <dgm:t>
        <a:bodyPr/>
        <a:lstStyle/>
        <a:p>
          <a:endParaRPr lang="ru-RU"/>
        </a:p>
      </dgm:t>
    </dgm:pt>
    <dgm:pt modelId="{3E1CC3E3-E5BF-4503-B94E-C3B622F29140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Благоустройство </a:t>
          </a:r>
          <a:r>
            <a:rPr lang="ru-RU" b="1" dirty="0" smtClean="0">
              <a:solidFill>
                <a:schemeClr val="bg2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rPr>
            <a:t>99 млн. руб.</a:t>
          </a:r>
          <a:endParaRPr lang="ru-RU" b="1" dirty="0">
            <a:solidFill>
              <a:schemeClr val="bg2">
                <a:lumMod val="50000"/>
                <a:lumOff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1E28857-0470-469A-8297-55229EDFF414}" type="parTrans" cxnId="{5FC887F8-C2D7-4A28-BC89-2054BA585579}">
      <dgm:prSet/>
      <dgm:spPr/>
      <dgm:t>
        <a:bodyPr/>
        <a:lstStyle/>
        <a:p>
          <a:endParaRPr lang="ru-RU"/>
        </a:p>
      </dgm:t>
    </dgm:pt>
    <dgm:pt modelId="{80E5D3B5-CD67-4C79-8EF7-E324527693C4}" type="sibTrans" cxnId="{5FC887F8-C2D7-4A28-BC89-2054BA585579}">
      <dgm:prSet/>
      <dgm:spPr/>
      <dgm:t>
        <a:bodyPr/>
        <a:lstStyle/>
        <a:p>
          <a:endParaRPr lang="ru-RU"/>
        </a:p>
      </dgm:t>
    </dgm:pt>
    <dgm:pt modelId="{8AAF3CA7-5B6D-440F-A907-40401AD16881}">
      <dgm:prSet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Другие вопросы в области жилищно-коммунального хозяйства </a:t>
          </a:r>
          <a:r>
            <a:rPr lang="ru-RU" b="1" dirty="0" smtClean="0">
              <a:solidFill>
                <a:schemeClr val="bg2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rPr>
            <a:t>54 млн. руб.</a:t>
          </a:r>
        </a:p>
      </dgm:t>
    </dgm:pt>
    <dgm:pt modelId="{28B2152C-12D4-4C44-B1D6-746F7342CC6D}" type="parTrans" cxnId="{31B7A242-B729-42D3-9176-4C7778137F11}">
      <dgm:prSet/>
      <dgm:spPr/>
      <dgm:t>
        <a:bodyPr/>
        <a:lstStyle/>
        <a:p>
          <a:endParaRPr lang="ru-RU"/>
        </a:p>
      </dgm:t>
    </dgm:pt>
    <dgm:pt modelId="{47D65255-46F0-4A8A-B8AB-DF9AF0F5F787}" type="sibTrans" cxnId="{31B7A242-B729-42D3-9176-4C7778137F11}">
      <dgm:prSet/>
      <dgm:spPr/>
      <dgm:t>
        <a:bodyPr/>
        <a:lstStyle/>
        <a:p>
          <a:endParaRPr lang="ru-RU"/>
        </a:p>
      </dgm:t>
    </dgm:pt>
    <dgm:pt modelId="{7E364F6C-1185-4834-9D5E-1A7F579B35E6}" type="pres">
      <dgm:prSet presAssocID="{1734ADE0-AAA3-42B9-81BB-EEC2F75D30D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3AE95319-A4DB-4058-8848-1C3B8A22AB8C}" type="pres">
      <dgm:prSet presAssocID="{1734ADE0-AAA3-42B9-81BB-EEC2F75D30D8}" presName="Name1" presStyleCnt="0"/>
      <dgm:spPr/>
    </dgm:pt>
    <dgm:pt modelId="{74AB97B7-0125-4945-9056-C8D59265F5BC}" type="pres">
      <dgm:prSet presAssocID="{1734ADE0-AAA3-42B9-81BB-EEC2F75D30D8}" presName="cycle" presStyleCnt="0"/>
      <dgm:spPr/>
    </dgm:pt>
    <dgm:pt modelId="{B220F8B1-CD32-4CA2-9FA9-D77F4599B774}" type="pres">
      <dgm:prSet presAssocID="{1734ADE0-AAA3-42B9-81BB-EEC2F75D30D8}" presName="srcNode" presStyleLbl="node1" presStyleIdx="0" presStyleCnt="4"/>
      <dgm:spPr/>
    </dgm:pt>
    <dgm:pt modelId="{E556A2A7-2AA7-4590-83AA-D70135361CC5}" type="pres">
      <dgm:prSet presAssocID="{1734ADE0-AAA3-42B9-81BB-EEC2F75D30D8}" presName="conn" presStyleLbl="parChTrans1D2" presStyleIdx="0" presStyleCnt="1"/>
      <dgm:spPr/>
      <dgm:t>
        <a:bodyPr/>
        <a:lstStyle/>
        <a:p>
          <a:endParaRPr lang="ru-RU"/>
        </a:p>
      </dgm:t>
    </dgm:pt>
    <dgm:pt modelId="{7A53EABA-5205-4178-8527-15CC12C23A12}" type="pres">
      <dgm:prSet presAssocID="{1734ADE0-AAA3-42B9-81BB-EEC2F75D30D8}" presName="extraNode" presStyleLbl="node1" presStyleIdx="0" presStyleCnt="4"/>
      <dgm:spPr/>
    </dgm:pt>
    <dgm:pt modelId="{EF2DF19B-30B3-4457-B3BA-362201C269F5}" type="pres">
      <dgm:prSet presAssocID="{1734ADE0-AAA3-42B9-81BB-EEC2F75D30D8}" presName="dstNode" presStyleLbl="node1" presStyleIdx="0" presStyleCnt="4"/>
      <dgm:spPr/>
    </dgm:pt>
    <dgm:pt modelId="{24E43BC0-CED0-4004-B899-5E0B443F11B9}" type="pres">
      <dgm:prSet presAssocID="{D71C3A8B-DC3F-4106-9D32-E5464A0A177D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B862A2-2A19-4E20-B500-A7378EBD7251}" type="pres">
      <dgm:prSet presAssocID="{D71C3A8B-DC3F-4106-9D32-E5464A0A177D}" presName="accent_1" presStyleCnt="0"/>
      <dgm:spPr/>
    </dgm:pt>
    <dgm:pt modelId="{84717612-3939-4928-B23A-A3EE66A7CA1E}" type="pres">
      <dgm:prSet presAssocID="{D71C3A8B-DC3F-4106-9D32-E5464A0A177D}" presName="accentRepeatNode" presStyleLbl="solidFgAcc1" presStyleIdx="0" presStyleCnt="4" custScaleX="114065" custScaleY="12143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29B6033-1C73-4E6F-B995-97AA0680C4A4}" type="pres">
      <dgm:prSet presAssocID="{C2BEB911-9F12-4578-9843-04A764F3162E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0D9FC7-77FF-467E-B1CC-2EAA8E00DCFF}" type="pres">
      <dgm:prSet presAssocID="{C2BEB911-9F12-4578-9843-04A764F3162E}" presName="accent_2" presStyleCnt="0"/>
      <dgm:spPr/>
    </dgm:pt>
    <dgm:pt modelId="{FBF3C8AD-C75F-4E60-9B35-52394A6A778E}" type="pres">
      <dgm:prSet presAssocID="{C2BEB911-9F12-4578-9843-04A764F3162E}" presName="accentRepeatNode" presStyleLbl="solidFgAcc1" presStyleIdx="1" presStyleCnt="4" custScaleX="112213" custScaleY="117519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9CE09A3E-132B-49BE-AF3E-FE0C3990ACF0}" type="pres">
      <dgm:prSet presAssocID="{3E1CC3E3-E5BF-4503-B94E-C3B622F29140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882D62-E4B3-421D-89C8-31138D9455FE}" type="pres">
      <dgm:prSet presAssocID="{3E1CC3E3-E5BF-4503-B94E-C3B622F29140}" presName="accent_3" presStyleCnt="0"/>
      <dgm:spPr/>
    </dgm:pt>
    <dgm:pt modelId="{E568C46A-6C9F-46B5-A24B-4672DD457E65}" type="pres">
      <dgm:prSet presAssocID="{3E1CC3E3-E5BF-4503-B94E-C3B622F29140}" presName="accentRepeatNode" presStyleLbl="solidFgAcc1" presStyleIdx="2" presStyleCnt="4" custScaleX="112213" custScaleY="113601" custLinFactNeighborX="115" custLinFactNeighborY="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763DFDD5-41C2-4EEC-80D3-34F7D5B05E65}" type="pres">
      <dgm:prSet presAssocID="{8AAF3CA7-5B6D-440F-A907-40401AD16881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1C4188-FE83-4590-94E2-EB37AF4C5C21}" type="pres">
      <dgm:prSet presAssocID="{8AAF3CA7-5B6D-440F-A907-40401AD16881}" presName="accent_4" presStyleCnt="0"/>
      <dgm:spPr/>
    </dgm:pt>
    <dgm:pt modelId="{0CF75337-8C0A-48C1-AC1D-A5A607537A25}" type="pres">
      <dgm:prSet presAssocID="{8AAF3CA7-5B6D-440F-A907-40401AD16881}" presName="accentRepeatNode" presStyleLbl="solidFgAcc1" presStyleIdx="3" presStyleCnt="4" custScaleX="108149" custScaleY="109682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A387DE35-D4CC-4ED2-A6D5-C355B5748701}" type="presOf" srcId="{8AAF3CA7-5B6D-440F-A907-40401AD16881}" destId="{763DFDD5-41C2-4EEC-80D3-34F7D5B05E65}" srcOrd="0" destOrd="0" presId="urn:microsoft.com/office/officeart/2008/layout/VerticalCurvedList"/>
    <dgm:cxn modelId="{ACED180B-DFA2-4049-BC7F-A28F25EA94E3}" srcId="{1734ADE0-AAA3-42B9-81BB-EEC2F75D30D8}" destId="{D71C3A8B-DC3F-4106-9D32-E5464A0A177D}" srcOrd="0" destOrd="0" parTransId="{170797FB-B27A-44C8-B7C8-9F33FB6173D6}" sibTransId="{7B8DC5D1-74DA-4C56-873D-AC9065030272}"/>
    <dgm:cxn modelId="{7B72B024-CE40-490A-B623-AE12982B1237}" type="presOf" srcId="{3E1CC3E3-E5BF-4503-B94E-C3B622F29140}" destId="{9CE09A3E-132B-49BE-AF3E-FE0C3990ACF0}" srcOrd="0" destOrd="0" presId="urn:microsoft.com/office/officeart/2008/layout/VerticalCurvedList"/>
    <dgm:cxn modelId="{9FD99141-1FB1-4FE4-8F5B-B0CEF506BD2B}" type="presOf" srcId="{7B8DC5D1-74DA-4C56-873D-AC9065030272}" destId="{E556A2A7-2AA7-4590-83AA-D70135361CC5}" srcOrd="0" destOrd="0" presId="urn:microsoft.com/office/officeart/2008/layout/VerticalCurvedList"/>
    <dgm:cxn modelId="{5BF5D89B-F9DA-491B-A9CC-2B9BC75A036D}" type="presOf" srcId="{C2BEB911-9F12-4578-9843-04A764F3162E}" destId="{629B6033-1C73-4E6F-B995-97AA0680C4A4}" srcOrd="0" destOrd="0" presId="urn:microsoft.com/office/officeart/2008/layout/VerticalCurvedList"/>
    <dgm:cxn modelId="{5FC887F8-C2D7-4A28-BC89-2054BA585579}" srcId="{1734ADE0-AAA3-42B9-81BB-EEC2F75D30D8}" destId="{3E1CC3E3-E5BF-4503-B94E-C3B622F29140}" srcOrd="2" destOrd="0" parTransId="{71E28857-0470-469A-8297-55229EDFF414}" sibTransId="{80E5D3B5-CD67-4C79-8EF7-E324527693C4}"/>
    <dgm:cxn modelId="{7E71DB71-99DF-4A07-93D9-A673AC0EBC49}" type="presOf" srcId="{D71C3A8B-DC3F-4106-9D32-E5464A0A177D}" destId="{24E43BC0-CED0-4004-B899-5E0B443F11B9}" srcOrd="0" destOrd="0" presId="urn:microsoft.com/office/officeart/2008/layout/VerticalCurvedList"/>
    <dgm:cxn modelId="{35DA8E7A-88DE-4796-8026-765064010EBD}" srcId="{1734ADE0-AAA3-42B9-81BB-EEC2F75D30D8}" destId="{C2BEB911-9F12-4578-9843-04A764F3162E}" srcOrd="1" destOrd="0" parTransId="{C1B528BA-E907-4C8A-97A2-109FF192997F}" sibTransId="{7DFDDA57-6370-4F01-81D1-19911723243F}"/>
    <dgm:cxn modelId="{63BF1D20-2CDA-467A-B74A-7465FE39B3C1}" type="presOf" srcId="{1734ADE0-AAA3-42B9-81BB-EEC2F75D30D8}" destId="{7E364F6C-1185-4834-9D5E-1A7F579B35E6}" srcOrd="0" destOrd="0" presId="urn:microsoft.com/office/officeart/2008/layout/VerticalCurvedList"/>
    <dgm:cxn modelId="{31B7A242-B729-42D3-9176-4C7778137F11}" srcId="{1734ADE0-AAA3-42B9-81BB-EEC2F75D30D8}" destId="{8AAF3CA7-5B6D-440F-A907-40401AD16881}" srcOrd="3" destOrd="0" parTransId="{28B2152C-12D4-4C44-B1D6-746F7342CC6D}" sibTransId="{47D65255-46F0-4A8A-B8AB-DF9AF0F5F787}"/>
    <dgm:cxn modelId="{AB39F2D0-0958-4268-AD2F-70EF4B32A260}" type="presParOf" srcId="{7E364F6C-1185-4834-9D5E-1A7F579B35E6}" destId="{3AE95319-A4DB-4058-8848-1C3B8A22AB8C}" srcOrd="0" destOrd="0" presId="urn:microsoft.com/office/officeart/2008/layout/VerticalCurvedList"/>
    <dgm:cxn modelId="{37D229D8-A8BF-4FC3-B8DE-4566E7FE14A2}" type="presParOf" srcId="{3AE95319-A4DB-4058-8848-1C3B8A22AB8C}" destId="{74AB97B7-0125-4945-9056-C8D59265F5BC}" srcOrd="0" destOrd="0" presId="urn:microsoft.com/office/officeart/2008/layout/VerticalCurvedList"/>
    <dgm:cxn modelId="{5231EB37-33C4-494D-B7D3-239CE5295ED9}" type="presParOf" srcId="{74AB97B7-0125-4945-9056-C8D59265F5BC}" destId="{B220F8B1-CD32-4CA2-9FA9-D77F4599B774}" srcOrd="0" destOrd="0" presId="urn:microsoft.com/office/officeart/2008/layout/VerticalCurvedList"/>
    <dgm:cxn modelId="{09934BE9-E318-4D29-A44F-C672BB424402}" type="presParOf" srcId="{74AB97B7-0125-4945-9056-C8D59265F5BC}" destId="{E556A2A7-2AA7-4590-83AA-D70135361CC5}" srcOrd="1" destOrd="0" presId="urn:microsoft.com/office/officeart/2008/layout/VerticalCurvedList"/>
    <dgm:cxn modelId="{0D7AE681-8E9E-4124-BF13-63BA46CD1AB0}" type="presParOf" srcId="{74AB97B7-0125-4945-9056-C8D59265F5BC}" destId="{7A53EABA-5205-4178-8527-15CC12C23A12}" srcOrd="2" destOrd="0" presId="urn:microsoft.com/office/officeart/2008/layout/VerticalCurvedList"/>
    <dgm:cxn modelId="{C1EFCF55-A704-4A16-A5D8-975F4BA5462C}" type="presParOf" srcId="{74AB97B7-0125-4945-9056-C8D59265F5BC}" destId="{EF2DF19B-30B3-4457-B3BA-362201C269F5}" srcOrd="3" destOrd="0" presId="urn:microsoft.com/office/officeart/2008/layout/VerticalCurvedList"/>
    <dgm:cxn modelId="{457FBD54-4A04-4558-9ADD-CA1F429F5E2A}" type="presParOf" srcId="{3AE95319-A4DB-4058-8848-1C3B8A22AB8C}" destId="{24E43BC0-CED0-4004-B899-5E0B443F11B9}" srcOrd="1" destOrd="0" presId="urn:microsoft.com/office/officeart/2008/layout/VerticalCurvedList"/>
    <dgm:cxn modelId="{18C33E58-A877-43D0-9F56-B11646C0C2C8}" type="presParOf" srcId="{3AE95319-A4DB-4058-8848-1C3B8A22AB8C}" destId="{86B862A2-2A19-4E20-B500-A7378EBD7251}" srcOrd="2" destOrd="0" presId="urn:microsoft.com/office/officeart/2008/layout/VerticalCurvedList"/>
    <dgm:cxn modelId="{62931792-BE2B-4AB7-BE01-40D349A3C64D}" type="presParOf" srcId="{86B862A2-2A19-4E20-B500-A7378EBD7251}" destId="{84717612-3939-4928-B23A-A3EE66A7CA1E}" srcOrd="0" destOrd="0" presId="urn:microsoft.com/office/officeart/2008/layout/VerticalCurvedList"/>
    <dgm:cxn modelId="{3DF4B16C-986B-454C-9C92-7691E3EDA4EA}" type="presParOf" srcId="{3AE95319-A4DB-4058-8848-1C3B8A22AB8C}" destId="{629B6033-1C73-4E6F-B995-97AA0680C4A4}" srcOrd="3" destOrd="0" presId="urn:microsoft.com/office/officeart/2008/layout/VerticalCurvedList"/>
    <dgm:cxn modelId="{20456F2F-FEB2-457A-8A7D-A015BD86A2E6}" type="presParOf" srcId="{3AE95319-A4DB-4058-8848-1C3B8A22AB8C}" destId="{470D9FC7-77FF-467E-B1CC-2EAA8E00DCFF}" srcOrd="4" destOrd="0" presId="urn:microsoft.com/office/officeart/2008/layout/VerticalCurvedList"/>
    <dgm:cxn modelId="{9C736728-0A6C-4D58-92F1-7683970E50E0}" type="presParOf" srcId="{470D9FC7-77FF-467E-B1CC-2EAA8E00DCFF}" destId="{FBF3C8AD-C75F-4E60-9B35-52394A6A778E}" srcOrd="0" destOrd="0" presId="urn:microsoft.com/office/officeart/2008/layout/VerticalCurvedList"/>
    <dgm:cxn modelId="{058A3BFA-73F0-4728-B76A-FBC1E58D2F69}" type="presParOf" srcId="{3AE95319-A4DB-4058-8848-1C3B8A22AB8C}" destId="{9CE09A3E-132B-49BE-AF3E-FE0C3990ACF0}" srcOrd="5" destOrd="0" presId="urn:microsoft.com/office/officeart/2008/layout/VerticalCurvedList"/>
    <dgm:cxn modelId="{DC3E7937-A9FF-44D0-830A-0E5D8CB796B0}" type="presParOf" srcId="{3AE95319-A4DB-4058-8848-1C3B8A22AB8C}" destId="{C2882D62-E4B3-421D-89C8-31138D9455FE}" srcOrd="6" destOrd="0" presId="urn:microsoft.com/office/officeart/2008/layout/VerticalCurvedList"/>
    <dgm:cxn modelId="{F3349BA5-B3B2-4FE9-959E-78A23DD969CF}" type="presParOf" srcId="{C2882D62-E4B3-421D-89C8-31138D9455FE}" destId="{E568C46A-6C9F-46B5-A24B-4672DD457E65}" srcOrd="0" destOrd="0" presId="urn:microsoft.com/office/officeart/2008/layout/VerticalCurvedList"/>
    <dgm:cxn modelId="{03A2F3EE-A071-4C24-8588-3D9282DA082C}" type="presParOf" srcId="{3AE95319-A4DB-4058-8848-1C3B8A22AB8C}" destId="{763DFDD5-41C2-4EEC-80D3-34F7D5B05E65}" srcOrd="7" destOrd="0" presId="urn:microsoft.com/office/officeart/2008/layout/VerticalCurvedList"/>
    <dgm:cxn modelId="{50E7794D-59D0-4127-9364-8309885CA983}" type="presParOf" srcId="{3AE95319-A4DB-4058-8848-1C3B8A22AB8C}" destId="{9C1C4188-FE83-4590-94E2-EB37AF4C5C21}" srcOrd="8" destOrd="0" presId="urn:microsoft.com/office/officeart/2008/layout/VerticalCurvedList"/>
    <dgm:cxn modelId="{A91F8B73-63A4-43C8-BA7B-64D6AF9C6329}" type="presParOf" srcId="{9C1C4188-FE83-4590-94E2-EB37AF4C5C21}" destId="{0CF75337-8C0A-48C1-AC1D-A5A607537A2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DD63812-5CD1-410F-8F53-2028424BECB4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016BAF5-9826-4D05-AF8A-0702C2AB202D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Молодежная политика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3BA33BD3-4816-4CE6-950E-B4A4939A4BAC}" type="sibTrans" cxnId="{24321D2E-45B0-4DC5-9FCA-53B475F40021}">
      <dgm:prSet/>
      <dgm:spPr/>
      <dgm:t>
        <a:bodyPr/>
        <a:lstStyle/>
        <a:p>
          <a:endParaRPr lang="ru-RU"/>
        </a:p>
      </dgm:t>
    </dgm:pt>
    <dgm:pt modelId="{C515AE6E-403A-46F0-8904-EACFE1B933BF}" type="parTrans" cxnId="{24321D2E-45B0-4DC5-9FCA-53B475F40021}">
      <dgm:prSet/>
      <dgm:spPr/>
      <dgm:t>
        <a:bodyPr/>
        <a:lstStyle/>
        <a:p>
          <a:endParaRPr lang="ru-RU"/>
        </a:p>
      </dgm:t>
    </dgm:pt>
    <dgm:pt modelId="{9DC3CB66-2017-4D9B-A484-E31AAAF735C2}" type="pres">
      <dgm:prSet presAssocID="{DDD63812-5CD1-410F-8F53-2028424BECB4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D70FB41-D6A2-4FD2-8469-B31C27644B52}" type="pres">
      <dgm:prSet presAssocID="{7016BAF5-9826-4D05-AF8A-0702C2AB202D}" presName="linNode" presStyleCnt="0"/>
      <dgm:spPr/>
    </dgm:pt>
    <dgm:pt modelId="{3DCD749A-785D-4E89-B6FA-D5221C36D9DE}" type="pres">
      <dgm:prSet presAssocID="{7016BAF5-9826-4D05-AF8A-0702C2AB202D}" presName="parentShp" presStyleLbl="node1" presStyleIdx="0" presStyleCnt="1" custScaleX="1512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313159-2297-4A1A-BC91-30F08E7859BE}" type="pres">
      <dgm:prSet presAssocID="{7016BAF5-9826-4D05-AF8A-0702C2AB202D}" presName="childShp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481457C-6375-4A65-AAB1-6E1858E3FE09}" type="presOf" srcId="{7016BAF5-9826-4D05-AF8A-0702C2AB202D}" destId="{3DCD749A-785D-4E89-B6FA-D5221C36D9DE}" srcOrd="0" destOrd="0" presId="urn:microsoft.com/office/officeart/2005/8/layout/vList6"/>
    <dgm:cxn modelId="{24321D2E-45B0-4DC5-9FCA-53B475F40021}" srcId="{DDD63812-5CD1-410F-8F53-2028424BECB4}" destId="{7016BAF5-9826-4D05-AF8A-0702C2AB202D}" srcOrd="0" destOrd="0" parTransId="{C515AE6E-403A-46F0-8904-EACFE1B933BF}" sibTransId="{3BA33BD3-4816-4CE6-950E-B4A4939A4BAC}"/>
    <dgm:cxn modelId="{0435FF34-33D5-4106-BB5B-9F4F0A156978}" type="presOf" srcId="{DDD63812-5CD1-410F-8F53-2028424BECB4}" destId="{9DC3CB66-2017-4D9B-A484-E31AAAF735C2}" srcOrd="0" destOrd="0" presId="urn:microsoft.com/office/officeart/2005/8/layout/vList6"/>
    <dgm:cxn modelId="{A0E02156-7D7A-4336-A223-8EBD8A17593B}" type="presParOf" srcId="{9DC3CB66-2017-4D9B-A484-E31AAAF735C2}" destId="{BD70FB41-D6A2-4FD2-8469-B31C27644B52}" srcOrd="0" destOrd="0" presId="urn:microsoft.com/office/officeart/2005/8/layout/vList6"/>
    <dgm:cxn modelId="{B144B7B1-61DC-4AAE-98BF-B85189089BAA}" type="presParOf" srcId="{BD70FB41-D6A2-4FD2-8469-B31C27644B52}" destId="{3DCD749A-785D-4E89-B6FA-D5221C36D9DE}" srcOrd="0" destOrd="0" presId="urn:microsoft.com/office/officeart/2005/8/layout/vList6"/>
    <dgm:cxn modelId="{0E15E781-4EE6-4828-9209-0F286A4839DF}" type="presParOf" srcId="{BD70FB41-D6A2-4FD2-8469-B31C27644B52}" destId="{4D313159-2297-4A1A-BC91-30F08E7859BE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7AD8DEB-3402-4A63-A7C1-E9D3C1D5EE9C}" type="doc">
      <dgm:prSet loTypeId="urn:microsoft.com/office/officeart/2008/layout/Titled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5B929A5-E515-442B-8208-E41D17BABC80}">
      <dgm:prSet phldrT="[Текст]"/>
      <dgm:spPr/>
      <dgm:t>
        <a:bodyPr/>
        <a:lstStyle/>
        <a:p>
          <a:r>
            <a:rPr lang="ru-RU" b="1" dirty="0" smtClean="0"/>
            <a:t>Шт. численность 16 ед.</a:t>
          </a:r>
          <a:endParaRPr lang="ru-RU" b="1" dirty="0"/>
        </a:p>
      </dgm:t>
    </dgm:pt>
    <dgm:pt modelId="{B99E8C3B-BD4E-468F-809E-55AE4EBCECF0}" type="sibTrans" cxnId="{9DE48D4C-D83A-45A4-A139-DC33E718A3EA}">
      <dgm:prSet/>
      <dgm:spPr/>
      <dgm:t>
        <a:bodyPr/>
        <a:lstStyle/>
        <a:p>
          <a:endParaRPr lang="ru-RU"/>
        </a:p>
      </dgm:t>
    </dgm:pt>
    <dgm:pt modelId="{6937937C-9BF6-4D30-8241-8D1FB7228DEC}" type="parTrans" cxnId="{9DE48D4C-D83A-45A4-A139-DC33E718A3EA}">
      <dgm:prSet/>
      <dgm:spPr/>
      <dgm:t>
        <a:bodyPr/>
        <a:lstStyle/>
        <a:p>
          <a:endParaRPr lang="ru-RU"/>
        </a:p>
      </dgm:t>
    </dgm:pt>
    <dgm:pt modelId="{CF8A4485-7258-471C-8F09-F95251BAA4D2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МБУК «Централизованная библиотечная система»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7438AF97-14B5-4E58-B95C-6A9CD0722963}" type="sibTrans" cxnId="{224AC6D2-6B0F-482E-A9B7-287AFB96697F}">
      <dgm:prSet/>
      <dgm:spPr/>
      <dgm:t>
        <a:bodyPr/>
        <a:lstStyle/>
        <a:p>
          <a:endParaRPr lang="ru-RU"/>
        </a:p>
      </dgm:t>
    </dgm:pt>
    <dgm:pt modelId="{34AE04B7-1647-48CA-A82A-7749F1FC69AC}" type="parTrans" cxnId="{224AC6D2-6B0F-482E-A9B7-287AFB96697F}">
      <dgm:prSet/>
      <dgm:spPr/>
      <dgm:t>
        <a:bodyPr/>
        <a:lstStyle/>
        <a:p>
          <a:endParaRPr lang="ru-RU"/>
        </a:p>
      </dgm:t>
    </dgm:pt>
    <dgm:pt modelId="{F6B8D95F-692D-423C-8807-D37866D4C069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МБУК «ДК «Юбилейный»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0568DB81-D6BD-4F12-B278-E686E35AF5A2}" type="sibTrans" cxnId="{DCBC186B-86E1-4B68-8859-576FD689D204}">
      <dgm:prSet/>
      <dgm:spPr/>
      <dgm:t>
        <a:bodyPr/>
        <a:lstStyle/>
        <a:p>
          <a:endParaRPr lang="ru-RU"/>
        </a:p>
      </dgm:t>
    </dgm:pt>
    <dgm:pt modelId="{41E8290C-F1F5-4054-96E7-3694220AD3F1}" type="parTrans" cxnId="{DCBC186B-86E1-4B68-8859-576FD689D204}">
      <dgm:prSet/>
      <dgm:spPr/>
      <dgm:t>
        <a:bodyPr/>
        <a:lstStyle/>
        <a:p>
          <a:endParaRPr lang="ru-RU"/>
        </a:p>
      </dgm:t>
    </dgm:pt>
    <dgm:pt modelId="{E90F6FC5-9A7E-482E-BD75-48B8206C3AEC}">
      <dgm:prSet/>
      <dgm:spPr/>
      <dgm:t>
        <a:bodyPr/>
        <a:lstStyle/>
        <a:p>
          <a:r>
            <a:rPr lang="ru-RU" b="1" dirty="0" smtClean="0"/>
            <a:t>Ср. заработная плата  72,3 тыс. руб.</a:t>
          </a:r>
          <a:endParaRPr lang="ru-RU" b="1" dirty="0"/>
        </a:p>
      </dgm:t>
    </dgm:pt>
    <dgm:pt modelId="{F2078E0F-B180-4680-8961-5B550311B211}" type="parTrans" cxnId="{A6291058-8C6A-45BA-8E70-14D6986F6401}">
      <dgm:prSet/>
      <dgm:spPr/>
      <dgm:t>
        <a:bodyPr/>
        <a:lstStyle/>
        <a:p>
          <a:endParaRPr lang="ru-RU"/>
        </a:p>
      </dgm:t>
    </dgm:pt>
    <dgm:pt modelId="{2BF0B713-4922-45F9-BD37-C6F98911CF2D}" type="sibTrans" cxnId="{A6291058-8C6A-45BA-8E70-14D6986F6401}">
      <dgm:prSet/>
      <dgm:spPr/>
      <dgm:t>
        <a:bodyPr/>
        <a:lstStyle/>
        <a:p>
          <a:endParaRPr lang="ru-RU"/>
        </a:p>
      </dgm:t>
    </dgm:pt>
    <dgm:pt modelId="{BFF5C68A-AAE6-4AE5-957D-E51ABC132494}">
      <dgm:prSet phldrT="[Текст]"/>
      <dgm:spPr/>
      <dgm:t>
        <a:bodyPr/>
        <a:lstStyle/>
        <a:p>
          <a:endParaRPr lang="ru-RU" b="1" dirty="0"/>
        </a:p>
      </dgm:t>
    </dgm:pt>
    <dgm:pt modelId="{FE881280-FBC3-4BEC-802F-7BA7F3E40E18}" type="parTrans" cxnId="{2ACD1893-F9C9-4B25-BC77-BE966F432C1D}">
      <dgm:prSet/>
      <dgm:spPr/>
      <dgm:t>
        <a:bodyPr/>
        <a:lstStyle/>
        <a:p>
          <a:endParaRPr lang="ru-RU"/>
        </a:p>
      </dgm:t>
    </dgm:pt>
    <dgm:pt modelId="{8F0737EC-1E66-4F28-88B2-6567765A33AB}" type="sibTrans" cxnId="{2ACD1893-F9C9-4B25-BC77-BE966F432C1D}">
      <dgm:prSet/>
      <dgm:spPr/>
      <dgm:t>
        <a:bodyPr/>
        <a:lstStyle/>
        <a:p>
          <a:endParaRPr lang="ru-RU"/>
        </a:p>
      </dgm:t>
    </dgm:pt>
    <dgm:pt modelId="{52DFEB84-0958-4649-BCAC-94A18ADB8940}">
      <dgm:prSet/>
      <dgm:spPr/>
      <dgm:t>
        <a:bodyPr/>
        <a:lstStyle/>
        <a:p>
          <a:endParaRPr lang="ru-RU" b="1" dirty="0"/>
        </a:p>
      </dgm:t>
    </dgm:pt>
    <dgm:pt modelId="{5BF238C6-084C-4AC2-852B-36918EA2526D}" type="parTrans" cxnId="{AF3B0120-8ADA-493A-A108-63D5A6ADFFB9}">
      <dgm:prSet/>
      <dgm:spPr/>
      <dgm:t>
        <a:bodyPr/>
        <a:lstStyle/>
        <a:p>
          <a:endParaRPr lang="ru-RU"/>
        </a:p>
      </dgm:t>
    </dgm:pt>
    <dgm:pt modelId="{87A9B5E6-D2FD-4CD9-BF5A-072023FC7CAE}" type="sibTrans" cxnId="{AF3B0120-8ADA-493A-A108-63D5A6ADFFB9}">
      <dgm:prSet/>
      <dgm:spPr/>
      <dgm:t>
        <a:bodyPr/>
        <a:lstStyle/>
        <a:p>
          <a:endParaRPr lang="ru-RU"/>
        </a:p>
      </dgm:t>
    </dgm:pt>
    <dgm:pt modelId="{FEC2496D-8410-4D9C-82DF-947E1EF63175}">
      <dgm:prSet/>
      <dgm:spPr/>
      <dgm:t>
        <a:bodyPr/>
        <a:lstStyle/>
        <a:p>
          <a:r>
            <a:rPr lang="ru-RU" b="1" dirty="0" smtClean="0"/>
            <a:t>Ср. заработная плата  79,7 тыс. руб.</a:t>
          </a:r>
          <a:endParaRPr lang="ru-RU" b="1" dirty="0"/>
        </a:p>
      </dgm:t>
    </dgm:pt>
    <dgm:pt modelId="{E8BC799F-9C0C-4AF6-88F2-6973F4B6F3E4}" type="parTrans" cxnId="{F774AA80-A58E-4EEC-A2AB-A9A823491347}">
      <dgm:prSet/>
      <dgm:spPr/>
      <dgm:t>
        <a:bodyPr/>
        <a:lstStyle/>
        <a:p>
          <a:endParaRPr lang="ru-RU"/>
        </a:p>
      </dgm:t>
    </dgm:pt>
    <dgm:pt modelId="{82E3310D-369F-452B-A524-D2281BA81963}" type="sibTrans" cxnId="{F774AA80-A58E-4EEC-A2AB-A9A823491347}">
      <dgm:prSet/>
      <dgm:spPr/>
      <dgm:t>
        <a:bodyPr/>
        <a:lstStyle/>
        <a:p>
          <a:endParaRPr lang="ru-RU"/>
        </a:p>
      </dgm:t>
    </dgm:pt>
    <dgm:pt modelId="{7AC9D62F-80BE-4CAB-A637-E9FE17AB4FCC}">
      <dgm:prSet phldrT="[Текст]"/>
      <dgm:spPr/>
      <dgm:t>
        <a:bodyPr/>
        <a:lstStyle/>
        <a:p>
          <a:r>
            <a:rPr lang="ru-RU" b="1" dirty="0" smtClean="0"/>
            <a:t>Шт. численность 20,75 ед.</a:t>
          </a:r>
          <a:endParaRPr lang="ru-RU" b="1" dirty="0"/>
        </a:p>
      </dgm:t>
    </dgm:pt>
    <dgm:pt modelId="{EFA6C5D8-0909-498A-B8BE-68E336E41408}" type="parTrans" cxnId="{BD818354-AE8C-474C-A388-14D828428FD8}">
      <dgm:prSet/>
      <dgm:spPr/>
      <dgm:t>
        <a:bodyPr/>
        <a:lstStyle/>
        <a:p>
          <a:endParaRPr lang="ru-RU"/>
        </a:p>
      </dgm:t>
    </dgm:pt>
    <dgm:pt modelId="{A9BC322F-CA73-4EBA-9375-51B81AACA09D}" type="sibTrans" cxnId="{BD818354-AE8C-474C-A388-14D828428FD8}">
      <dgm:prSet/>
      <dgm:spPr/>
      <dgm:t>
        <a:bodyPr/>
        <a:lstStyle/>
        <a:p>
          <a:endParaRPr lang="ru-RU"/>
        </a:p>
      </dgm:t>
    </dgm:pt>
    <dgm:pt modelId="{B44F2014-9AFF-48FA-979E-AD2AB000DE6A}" type="pres">
      <dgm:prSet presAssocID="{97AD8DEB-3402-4A63-A7C1-E9D3C1D5EE9C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29F2458-35F5-4CB6-AE98-F5DE5717B641}" type="pres">
      <dgm:prSet presAssocID="{F6B8D95F-692D-423C-8807-D37866D4C069}" presName="composite" presStyleCnt="0"/>
      <dgm:spPr/>
    </dgm:pt>
    <dgm:pt modelId="{E95B9754-E198-4FFC-972A-ADE052B6DE22}" type="pres">
      <dgm:prSet presAssocID="{F6B8D95F-692D-423C-8807-D37866D4C069}" presName="ParentText" presStyleLbl="node1" presStyleIdx="0" presStyleCnt="2" custScaleX="116282" custScaleY="250989" custLinFactY="-100000" custLinFactNeighborX="-154" custLinFactNeighborY="-12720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30C761-388B-43FA-8BFC-163159206D50}" type="pres">
      <dgm:prSet presAssocID="{F6B8D95F-692D-423C-8807-D37866D4C069}" presName="Image" presStyleLbl="bgImgPlace1" presStyleIdx="0" presStyleCnt="2" custScaleX="121555" custScaleY="110359"/>
      <dgm:spPr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F1D8DB9-9A45-41A9-A6B6-D8FD4014FC29}" type="pres">
      <dgm:prSet presAssocID="{F6B8D95F-692D-423C-8807-D37866D4C069}" presName="ChildText" presStyleLbl="fgAcc1" presStyleIdx="0" presStyleCnt="2" custLinFactNeighborX="13378" custLinFactNeighborY="70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67AB15-ECA4-4887-9A09-CC94E9AE078C}" type="pres">
      <dgm:prSet presAssocID="{0568DB81-D6BD-4F12-B278-E686E35AF5A2}" presName="sibTrans" presStyleCnt="0"/>
      <dgm:spPr/>
    </dgm:pt>
    <dgm:pt modelId="{461D8345-9E86-4819-861D-809A50E27423}" type="pres">
      <dgm:prSet presAssocID="{CF8A4485-7258-471C-8F09-F95251BAA4D2}" presName="composite" presStyleCnt="0"/>
      <dgm:spPr/>
    </dgm:pt>
    <dgm:pt modelId="{02D6497A-42FE-422E-81DB-A6C0AD16FCB5}" type="pres">
      <dgm:prSet presAssocID="{CF8A4485-7258-471C-8F09-F95251BAA4D2}" presName="ParentText" presStyleLbl="node1" presStyleIdx="1" presStyleCnt="2" custScaleX="120646" custScaleY="267743" custLinFactY="-100000" custLinFactNeighborX="-1003" custLinFactNeighborY="-12889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6D71B5-D453-47B7-B397-21CDC1E6E137}" type="pres">
      <dgm:prSet presAssocID="{CF8A4485-7258-471C-8F09-F95251BAA4D2}" presName="Image" presStyleLbl="bgImgPlace1" presStyleIdx="1" presStyleCnt="2" custScaleX="111109" custScaleY="110542" custLinFactNeighborX="-4125" custLinFactNeighborY="857"/>
      <dgm:spPr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0249C8B-D7D9-46EF-ACA5-4AD214DD0265}" type="pres">
      <dgm:prSet presAssocID="{CF8A4485-7258-471C-8F09-F95251BAA4D2}" presName="ChildText" presStyleLbl="fgAcc1" presStyleIdx="1" presStyleCnt="2" custLinFactNeighborX="15976" custLinFactNeighborY="157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A5514D-DF9D-41CD-9CA2-00E6E889D569}" type="presOf" srcId="{FEC2496D-8410-4D9C-82DF-947E1EF63175}" destId="{3F1D8DB9-9A45-41A9-A6B6-D8FD4014FC29}" srcOrd="0" destOrd="2" presId="urn:microsoft.com/office/officeart/2008/layout/TitledPictureBlocks"/>
    <dgm:cxn modelId="{9DE48D4C-D83A-45A4-A139-DC33E718A3EA}" srcId="{CF8A4485-7258-471C-8F09-F95251BAA4D2}" destId="{05B929A5-E515-442B-8208-E41D17BABC80}" srcOrd="0" destOrd="0" parTransId="{6937937C-9BF6-4D30-8241-8D1FB7228DEC}" sibTransId="{B99E8C3B-BD4E-468F-809E-55AE4EBCECF0}"/>
    <dgm:cxn modelId="{A6291058-8C6A-45BA-8E70-14D6986F6401}" srcId="{CF8A4485-7258-471C-8F09-F95251BAA4D2}" destId="{E90F6FC5-9A7E-482E-BD75-48B8206C3AEC}" srcOrd="2" destOrd="0" parTransId="{F2078E0F-B180-4680-8961-5B550311B211}" sibTransId="{2BF0B713-4922-45F9-BD37-C6F98911CF2D}"/>
    <dgm:cxn modelId="{224AC6D2-6B0F-482E-A9B7-287AFB96697F}" srcId="{97AD8DEB-3402-4A63-A7C1-E9D3C1D5EE9C}" destId="{CF8A4485-7258-471C-8F09-F95251BAA4D2}" srcOrd="1" destOrd="0" parTransId="{34AE04B7-1647-48CA-A82A-7749F1FC69AC}" sibTransId="{7438AF97-14B5-4E58-B95C-6A9CD0722963}"/>
    <dgm:cxn modelId="{7F3ADDD1-F3F8-4031-83F5-65E5CB39F2B3}" type="presOf" srcId="{BFF5C68A-AAE6-4AE5-957D-E51ABC132494}" destId="{B0249C8B-D7D9-46EF-ACA5-4AD214DD0265}" srcOrd="0" destOrd="1" presId="urn:microsoft.com/office/officeart/2008/layout/TitledPictureBlocks"/>
    <dgm:cxn modelId="{6B6B5160-7FC0-4493-B4DF-0F3F50F4219F}" type="presOf" srcId="{52DFEB84-0958-4649-BCAC-94A18ADB8940}" destId="{3F1D8DB9-9A45-41A9-A6B6-D8FD4014FC29}" srcOrd="0" destOrd="1" presId="urn:microsoft.com/office/officeart/2008/layout/TitledPictureBlocks"/>
    <dgm:cxn modelId="{2ACD1893-F9C9-4B25-BC77-BE966F432C1D}" srcId="{CF8A4485-7258-471C-8F09-F95251BAA4D2}" destId="{BFF5C68A-AAE6-4AE5-957D-E51ABC132494}" srcOrd="1" destOrd="0" parTransId="{FE881280-FBC3-4BEC-802F-7BA7F3E40E18}" sibTransId="{8F0737EC-1E66-4F28-88B2-6567765A33AB}"/>
    <dgm:cxn modelId="{AF3B0120-8ADA-493A-A108-63D5A6ADFFB9}" srcId="{F6B8D95F-692D-423C-8807-D37866D4C069}" destId="{52DFEB84-0958-4649-BCAC-94A18ADB8940}" srcOrd="1" destOrd="0" parTransId="{5BF238C6-084C-4AC2-852B-36918EA2526D}" sibTransId="{87A9B5E6-D2FD-4CD9-BF5A-072023FC7CAE}"/>
    <dgm:cxn modelId="{5EEB2021-E8A3-463A-A414-79F57A34937C}" type="presOf" srcId="{7AC9D62F-80BE-4CAB-A637-E9FE17AB4FCC}" destId="{3F1D8DB9-9A45-41A9-A6B6-D8FD4014FC29}" srcOrd="0" destOrd="0" presId="urn:microsoft.com/office/officeart/2008/layout/TitledPictureBlocks"/>
    <dgm:cxn modelId="{DE086EE5-05BE-4AF9-A4DE-8D30051FBA10}" type="presOf" srcId="{97AD8DEB-3402-4A63-A7C1-E9D3C1D5EE9C}" destId="{B44F2014-9AFF-48FA-979E-AD2AB000DE6A}" srcOrd="0" destOrd="0" presId="urn:microsoft.com/office/officeart/2008/layout/TitledPictureBlocks"/>
    <dgm:cxn modelId="{1B1EBA42-596D-4C72-895F-1831F2FDAD7C}" type="presOf" srcId="{E90F6FC5-9A7E-482E-BD75-48B8206C3AEC}" destId="{B0249C8B-D7D9-46EF-ACA5-4AD214DD0265}" srcOrd="0" destOrd="2" presId="urn:microsoft.com/office/officeart/2008/layout/TitledPictureBlocks"/>
    <dgm:cxn modelId="{BD818354-AE8C-474C-A388-14D828428FD8}" srcId="{F6B8D95F-692D-423C-8807-D37866D4C069}" destId="{7AC9D62F-80BE-4CAB-A637-E9FE17AB4FCC}" srcOrd="0" destOrd="0" parTransId="{EFA6C5D8-0909-498A-B8BE-68E336E41408}" sibTransId="{A9BC322F-CA73-4EBA-9375-51B81AACA09D}"/>
    <dgm:cxn modelId="{4959EBAA-2553-4942-AF6A-DE7695BD904B}" type="presOf" srcId="{05B929A5-E515-442B-8208-E41D17BABC80}" destId="{B0249C8B-D7D9-46EF-ACA5-4AD214DD0265}" srcOrd="0" destOrd="0" presId="urn:microsoft.com/office/officeart/2008/layout/TitledPictureBlocks"/>
    <dgm:cxn modelId="{D3926382-CBD4-4D0C-9143-4BB807B51AE3}" type="presOf" srcId="{CF8A4485-7258-471C-8F09-F95251BAA4D2}" destId="{02D6497A-42FE-422E-81DB-A6C0AD16FCB5}" srcOrd="0" destOrd="0" presId="urn:microsoft.com/office/officeart/2008/layout/TitledPictureBlocks"/>
    <dgm:cxn modelId="{8D96EE06-E3F6-44A2-9E04-B6EB11F15742}" type="presOf" srcId="{F6B8D95F-692D-423C-8807-D37866D4C069}" destId="{E95B9754-E198-4FFC-972A-ADE052B6DE22}" srcOrd="0" destOrd="0" presId="urn:microsoft.com/office/officeart/2008/layout/TitledPictureBlocks"/>
    <dgm:cxn modelId="{F774AA80-A58E-4EEC-A2AB-A9A823491347}" srcId="{F6B8D95F-692D-423C-8807-D37866D4C069}" destId="{FEC2496D-8410-4D9C-82DF-947E1EF63175}" srcOrd="2" destOrd="0" parTransId="{E8BC799F-9C0C-4AF6-88F2-6973F4B6F3E4}" sibTransId="{82E3310D-369F-452B-A524-D2281BA81963}"/>
    <dgm:cxn modelId="{DCBC186B-86E1-4B68-8859-576FD689D204}" srcId="{97AD8DEB-3402-4A63-A7C1-E9D3C1D5EE9C}" destId="{F6B8D95F-692D-423C-8807-D37866D4C069}" srcOrd="0" destOrd="0" parTransId="{41E8290C-F1F5-4054-96E7-3694220AD3F1}" sibTransId="{0568DB81-D6BD-4F12-B278-E686E35AF5A2}"/>
    <dgm:cxn modelId="{18624C6B-F34A-4F63-B990-B39CAC0A0E04}" type="presParOf" srcId="{B44F2014-9AFF-48FA-979E-AD2AB000DE6A}" destId="{E29F2458-35F5-4CB6-AE98-F5DE5717B641}" srcOrd="0" destOrd="0" presId="urn:microsoft.com/office/officeart/2008/layout/TitledPictureBlocks"/>
    <dgm:cxn modelId="{71538664-09EE-43AE-9870-041DC183DC0F}" type="presParOf" srcId="{E29F2458-35F5-4CB6-AE98-F5DE5717B641}" destId="{E95B9754-E198-4FFC-972A-ADE052B6DE22}" srcOrd="0" destOrd="0" presId="urn:microsoft.com/office/officeart/2008/layout/TitledPictureBlocks"/>
    <dgm:cxn modelId="{8A7817DB-60A0-4F1B-A799-2E658BC735AD}" type="presParOf" srcId="{E29F2458-35F5-4CB6-AE98-F5DE5717B641}" destId="{C230C761-388B-43FA-8BFC-163159206D50}" srcOrd="1" destOrd="0" presId="urn:microsoft.com/office/officeart/2008/layout/TitledPictureBlocks"/>
    <dgm:cxn modelId="{8F08B32D-0582-4C71-AD9A-7CB04E7D4C04}" type="presParOf" srcId="{E29F2458-35F5-4CB6-AE98-F5DE5717B641}" destId="{3F1D8DB9-9A45-41A9-A6B6-D8FD4014FC29}" srcOrd="2" destOrd="0" presId="urn:microsoft.com/office/officeart/2008/layout/TitledPictureBlocks"/>
    <dgm:cxn modelId="{535DDAF9-25EE-4D33-A9FF-724A35A715F0}" type="presParOf" srcId="{B44F2014-9AFF-48FA-979E-AD2AB000DE6A}" destId="{2467AB15-ECA4-4887-9A09-CC94E9AE078C}" srcOrd="1" destOrd="0" presId="urn:microsoft.com/office/officeart/2008/layout/TitledPictureBlocks"/>
    <dgm:cxn modelId="{D91D0A79-B578-4D56-9510-C9BB59AFE48B}" type="presParOf" srcId="{B44F2014-9AFF-48FA-979E-AD2AB000DE6A}" destId="{461D8345-9E86-4819-861D-809A50E27423}" srcOrd="2" destOrd="0" presId="urn:microsoft.com/office/officeart/2008/layout/TitledPictureBlocks"/>
    <dgm:cxn modelId="{C2EACC25-6195-4D56-AF42-DD1B025F45D7}" type="presParOf" srcId="{461D8345-9E86-4819-861D-809A50E27423}" destId="{02D6497A-42FE-422E-81DB-A6C0AD16FCB5}" srcOrd="0" destOrd="0" presId="urn:microsoft.com/office/officeart/2008/layout/TitledPictureBlocks"/>
    <dgm:cxn modelId="{EED8CF12-480B-46EB-BF1D-24E1FEC7645C}" type="presParOf" srcId="{461D8345-9E86-4819-861D-809A50E27423}" destId="{766D71B5-D453-47B7-B397-21CDC1E6E137}" srcOrd="1" destOrd="0" presId="urn:microsoft.com/office/officeart/2008/layout/TitledPictureBlocks"/>
    <dgm:cxn modelId="{6622801A-A5A3-4400-91A1-3F7EF0044A4E}" type="presParOf" srcId="{461D8345-9E86-4819-861D-809A50E27423}" destId="{B0249C8B-D7D9-46EF-ACA5-4AD214DD0265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BB7CB18-091D-4A84-9406-974DEF68D4CE}" type="doc">
      <dgm:prSet loTypeId="urn:microsoft.com/office/officeart/2008/layout/BendingPictureCaption" loCatId="pictur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4081CF7-76F1-4017-BE57-5BBACC6B1AAF}">
      <dgm:prSet phldrT="[Текст]"/>
      <dgm:spPr/>
      <dgm:t>
        <a:bodyPr/>
        <a:lstStyle/>
        <a:p>
          <a:r>
            <a:rPr lang="ru-RU" b="1" dirty="0" smtClean="0"/>
            <a:t>Пенсионное обеспечение  </a:t>
          </a:r>
          <a:r>
            <a:rPr lang="ru-RU" b="1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2 млн. руб.</a:t>
          </a:r>
          <a:endParaRPr lang="ru-RU" b="1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1EAC1CD9-666F-41E4-AE7D-57AF62A79F1F}" type="parTrans" cxnId="{68D80510-5F06-4B07-8BDE-2BC2C9B5FA25}">
      <dgm:prSet/>
      <dgm:spPr/>
      <dgm:t>
        <a:bodyPr/>
        <a:lstStyle/>
        <a:p>
          <a:endParaRPr lang="ru-RU"/>
        </a:p>
      </dgm:t>
    </dgm:pt>
    <dgm:pt modelId="{DF16703D-FF4C-48C3-9298-7770880B1685}" type="sibTrans" cxnId="{68D80510-5F06-4B07-8BDE-2BC2C9B5FA25}">
      <dgm:prSet/>
      <dgm:spPr/>
      <dgm:t>
        <a:bodyPr/>
        <a:lstStyle/>
        <a:p>
          <a:endParaRPr lang="ru-RU"/>
        </a:p>
      </dgm:t>
    </dgm:pt>
    <dgm:pt modelId="{BB70149C-FEEA-4808-87B8-7FE65C6B35EB}">
      <dgm:prSet phldrT="[Текст]"/>
      <dgm:spPr/>
      <dgm:t>
        <a:bodyPr/>
        <a:lstStyle/>
        <a:p>
          <a:r>
            <a:rPr lang="ru-RU" b="1" dirty="0" smtClean="0"/>
            <a:t>Социальное обеспечение населения </a:t>
          </a:r>
          <a:r>
            <a:rPr lang="ru-RU" b="1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484 тыс. руб.</a:t>
          </a:r>
          <a:endParaRPr lang="ru-RU" b="1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21788C82-61EE-4061-BBB4-165ED368F993}" type="parTrans" cxnId="{823C7FE6-AB10-4C1B-AFA9-988CCCE6DB14}">
      <dgm:prSet/>
      <dgm:spPr/>
      <dgm:t>
        <a:bodyPr/>
        <a:lstStyle/>
        <a:p>
          <a:endParaRPr lang="ru-RU"/>
        </a:p>
      </dgm:t>
    </dgm:pt>
    <dgm:pt modelId="{3C11A14C-8370-4DD1-B5CF-F1F83CECCE64}" type="sibTrans" cxnId="{823C7FE6-AB10-4C1B-AFA9-988CCCE6DB14}">
      <dgm:prSet/>
      <dgm:spPr/>
      <dgm:t>
        <a:bodyPr/>
        <a:lstStyle/>
        <a:p>
          <a:endParaRPr lang="ru-RU"/>
        </a:p>
      </dgm:t>
    </dgm:pt>
    <dgm:pt modelId="{53173DE2-1E69-4258-9761-0E4D419C2934}" type="pres">
      <dgm:prSet presAssocID="{4BB7CB18-091D-4A84-9406-974DEF68D4CE}" presName="diagram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AFB8E5EB-86C8-4DE2-98D1-9FFDC0883FB0}" type="pres">
      <dgm:prSet presAssocID="{74081CF7-76F1-4017-BE57-5BBACC6B1AAF}" presName="composite" presStyleCnt="0"/>
      <dgm:spPr/>
    </dgm:pt>
    <dgm:pt modelId="{FDDBDF8D-F08F-4E95-9FD4-76CB8F0580EB}" type="pres">
      <dgm:prSet presAssocID="{74081CF7-76F1-4017-BE57-5BBACC6B1AAF}" presName="Image" presStyleLbl="bgShp" presStyleIdx="0" presStyleCnt="2" custScaleX="107527" custScaleY="140043" custLinFactNeighborX="-4" custLinFactNeighborY="-22407"/>
      <dgm:spPr>
        <a:prstGeom prst="round2Diag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974D630-36FA-4075-A2E5-3B76976FE1C8}" type="pres">
      <dgm:prSet presAssocID="{74081CF7-76F1-4017-BE57-5BBACC6B1AAF}" presName="Parent" presStyleLbl="node0" presStyleIdx="0" presStyleCnt="2" custLinFactNeighborX="-13537" custLinFactNeighborY="961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3071BF-FE05-40C4-AACA-5466807DA595}" type="pres">
      <dgm:prSet presAssocID="{DF16703D-FF4C-48C3-9298-7770880B1685}" presName="sibTrans" presStyleCnt="0"/>
      <dgm:spPr/>
    </dgm:pt>
    <dgm:pt modelId="{9A2C61A3-07C0-4CC6-851B-E1B06BEF10E2}" type="pres">
      <dgm:prSet presAssocID="{BB70149C-FEEA-4808-87B8-7FE65C6B35EB}" presName="composite" presStyleCnt="0"/>
      <dgm:spPr/>
    </dgm:pt>
    <dgm:pt modelId="{D2D76092-5EB5-4295-AC92-6F0B524AB9DF}" type="pres">
      <dgm:prSet presAssocID="{BB70149C-FEEA-4808-87B8-7FE65C6B35EB}" presName="Image" presStyleLbl="bgShp" presStyleIdx="1" presStyleCnt="2" custScaleX="108801" custScaleY="138432" custLinFactNeighborX="-2949" custLinFactNeighborY="-23212"/>
      <dgm:spPr>
        <a:prstGeom prst="round2Diag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EA400F6-6850-4CCE-BAFD-C56D5431EF58}" type="pres">
      <dgm:prSet presAssocID="{BB70149C-FEEA-4808-87B8-7FE65C6B35EB}" presName="Parent" presStyleLbl="node0" presStyleIdx="1" presStyleCnt="2" custLinFactNeighborX="-10368" custLinFactNeighborY="861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1646426-ABB5-4E3B-AF7D-F20C0E25D011}" type="presOf" srcId="{74081CF7-76F1-4017-BE57-5BBACC6B1AAF}" destId="{6974D630-36FA-4075-A2E5-3B76976FE1C8}" srcOrd="0" destOrd="0" presId="urn:microsoft.com/office/officeart/2008/layout/BendingPictureCaption"/>
    <dgm:cxn modelId="{B3B27D1C-57AD-44FA-9908-F806F3573EE3}" type="presOf" srcId="{BB70149C-FEEA-4808-87B8-7FE65C6B35EB}" destId="{AEA400F6-6850-4CCE-BAFD-C56D5431EF58}" srcOrd="0" destOrd="0" presId="urn:microsoft.com/office/officeart/2008/layout/BendingPictureCaption"/>
    <dgm:cxn modelId="{823C7FE6-AB10-4C1B-AFA9-988CCCE6DB14}" srcId="{4BB7CB18-091D-4A84-9406-974DEF68D4CE}" destId="{BB70149C-FEEA-4808-87B8-7FE65C6B35EB}" srcOrd="1" destOrd="0" parTransId="{21788C82-61EE-4061-BBB4-165ED368F993}" sibTransId="{3C11A14C-8370-4DD1-B5CF-F1F83CECCE64}"/>
    <dgm:cxn modelId="{68D80510-5F06-4B07-8BDE-2BC2C9B5FA25}" srcId="{4BB7CB18-091D-4A84-9406-974DEF68D4CE}" destId="{74081CF7-76F1-4017-BE57-5BBACC6B1AAF}" srcOrd="0" destOrd="0" parTransId="{1EAC1CD9-666F-41E4-AE7D-57AF62A79F1F}" sibTransId="{DF16703D-FF4C-48C3-9298-7770880B1685}"/>
    <dgm:cxn modelId="{345524FE-A96E-4327-AB2E-D945543AFE9C}" type="presOf" srcId="{4BB7CB18-091D-4A84-9406-974DEF68D4CE}" destId="{53173DE2-1E69-4258-9761-0E4D419C2934}" srcOrd="0" destOrd="0" presId="urn:microsoft.com/office/officeart/2008/layout/BendingPictureCaption"/>
    <dgm:cxn modelId="{2077B3CE-4EF5-43A2-A626-4BC43DFE97A9}" type="presParOf" srcId="{53173DE2-1E69-4258-9761-0E4D419C2934}" destId="{AFB8E5EB-86C8-4DE2-98D1-9FFDC0883FB0}" srcOrd="0" destOrd="0" presId="urn:microsoft.com/office/officeart/2008/layout/BendingPictureCaption"/>
    <dgm:cxn modelId="{7F3D281F-E1E7-49F2-862D-13395E941FFE}" type="presParOf" srcId="{AFB8E5EB-86C8-4DE2-98D1-9FFDC0883FB0}" destId="{FDDBDF8D-F08F-4E95-9FD4-76CB8F0580EB}" srcOrd="0" destOrd="0" presId="urn:microsoft.com/office/officeart/2008/layout/BendingPictureCaption"/>
    <dgm:cxn modelId="{E7B4C92D-BFB7-478B-A9E2-1F44480BDF6C}" type="presParOf" srcId="{AFB8E5EB-86C8-4DE2-98D1-9FFDC0883FB0}" destId="{6974D630-36FA-4075-A2E5-3B76976FE1C8}" srcOrd="1" destOrd="0" presId="urn:microsoft.com/office/officeart/2008/layout/BendingPictureCaption"/>
    <dgm:cxn modelId="{DC122C90-EC87-46F7-BDC5-5E1B527BF407}" type="presParOf" srcId="{53173DE2-1E69-4258-9761-0E4D419C2934}" destId="{2E3071BF-FE05-40C4-AACA-5466807DA595}" srcOrd="1" destOrd="0" presId="urn:microsoft.com/office/officeart/2008/layout/BendingPictureCaption"/>
    <dgm:cxn modelId="{567A11C5-E61D-473A-82E8-A2349C042A6D}" type="presParOf" srcId="{53173DE2-1E69-4258-9761-0E4D419C2934}" destId="{9A2C61A3-07C0-4CC6-851B-E1B06BEF10E2}" srcOrd="2" destOrd="0" presId="urn:microsoft.com/office/officeart/2008/layout/BendingPictureCaption"/>
    <dgm:cxn modelId="{0AE19949-C500-4E1A-A85C-4E7CB3AC295F}" type="presParOf" srcId="{9A2C61A3-07C0-4CC6-851B-E1B06BEF10E2}" destId="{D2D76092-5EB5-4295-AC92-6F0B524AB9DF}" srcOrd="0" destOrd="0" presId="urn:microsoft.com/office/officeart/2008/layout/BendingPictureCaption"/>
    <dgm:cxn modelId="{E140C9AE-6D5F-4748-BB3A-907A0DBBF29C}" type="presParOf" srcId="{9A2C61A3-07C0-4CC6-851B-E1B06BEF10E2}" destId="{AEA400F6-6850-4CCE-BAFD-C56D5431EF58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0D2CC2-EA76-4293-91BB-AFE626F09AA1}">
      <dsp:nvSpPr>
        <dsp:cNvPr id="0" name=""/>
        <dsp:cNvSpPr/>
      </dsp:nvSpPr>
      <dsp:spPr>
        <a:xfrm>
          <a:off x="0" y="45291"/>
          <a:ext cx="3840087" cy="20007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</a:r>
          <a:endParaRPr lang="ru-RU" sz="1900" kern="1200" dirty="0">
            <a:solidFill>
              <a:schemeClr val="accent6">
                <a:lumMod val="20000"/>
                <a:lumOff val="80000"/>
              </a:schemeClr>
            </a:solidFill>
          </a:endParaRPr>
        </a:p>
      </dsp:txBody>
      <dsp:txXfrm>
        <a:off x="97668" y="142959"/>
        <a:ext cx="3644751" cy="1805398"/>
      </dsp:txXfrm>
    </dsp:sp>
    <dsp:sp modelId="{CFF839F0-6A17-45AE-900F-2A777B35FEB2}">
      <dsp:nvSpPr>
        <dsp:cNvPr id="0" name=""/>
        <dsp:cNvSpPr/>
      </dsp:nvSpPr>
      <dsp:spPr>
        <a:xfrm>
          <a:off x="0" y="2372161"/>
          <a:ext cx="3840087" cy="2199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Другие общегосударственные вопросы</a:t>
          </a:r>
          <a:endParaRPr lang="ru-RU" sz="1900" kern="1200" dirty="0">
            <a:solidFill>
              <a:schemeClr val="accent6">
                <a:lumMod val="20000"/>
                <a:lumOff val="80000"/>
              </a:schemeClr>
            </a:solidFill>
          </a:endParaRPr>
        </a:p>
      </dsp:txBody>
      <dsp:txXfrm>
        <a:off x="107376" y="2479537"/>
        <a:ext cx="3625335" cy="19848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D4E02A-2B9B-4A52-B59C-237B7638038A}">
      <dsp:nvSpPr>
        <dsp:cNvPr id="0" name=""/>
        <dsp:cNvSpPr/>
      </dsp:nvSpPr>
      <dsp:spPr>
        <a:xfrm>
          <a:off x="0" y="0"/>
          <a:ext cx="7848871" cy="16251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6">
                  <a:lumMod val="60000"/>
                  <a:lumOff val="40000"/>
                </a:schemeClr>
              </a:solidFill>
            </a:rPr>
            <a:t>Защита населения и территории от чрезвычайных ситуаций природного и техногенного характера, гражданская оборона 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3 млн. руб.</a:t>
          </a:r>
          <a:endParaRPr lang="ru-RU" sz="2000" kern="1200" dirty="0">
            <a:solidFill>
              <a:schemeClr val="accent6">
                <a:lumMod val="20000"/>
                <a:lumOff val="80000"/>
              </a:schemeClr>
            </a:solidFill>
          </a:endParaRPr>
        </a:p>
      </dsp:txBody>
      <dsp:txXfrm>
        <a:off x="1732285" y="0"/>
        <a:ext cx="6116586" cy="1625109"/>
      </dsp:txXfrm>
    </dsp:sp>
    <dsp:sp modelId="{FD27F8F5-18DE-49F3-91B4-A4D533C21E60}">
      <dsp:nvSpPr>
        <dsp:cNvPr id="0" name=""/>
        <dsp:cNvSpPr/>
      </dsp:nvSpPr>
      <dsp:spPr>
        <a:xfrm>
          <a:off x="162510" y="162510"/>
          <a:ext cx="1569774" cy="13000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D032E8-63A9-4514-A139-C9D42CF00254}">
      <dsp:nvSpPr>
        <dsp:cNvPr id="0" name=""/>
        <dsp:cNvSpPr/>
      </dsp:nvSpPr>
      <dsp:spPr>
        <a:xfrm>
          <a:off x="0" y="1787620"/>
          <a:ext cx="7848871" cy="16251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6">
                  <a:lumMod val="60000"/>
                  <a:lumOff val="40000"/>
                </a:schemeClr>
              </a:solidFill>
            </a:rPr>
            <a:t>Обеспечение пожарной безопасности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1,4 млн. руб.</a:t>
          </a:r>
          <a:endParaRPr lang="ru-RU" sz="2000" kern="1200" dirty="0">
            <a:solidFill>
              <a:schemeClr val="accent6">
                <a:lumMod val="20000"/>
                <a:lumOff val="80000"/>
              </a:schemeClr>
            </a:solidFill>
          </a:endParaRPr>
        </a:p>
      </dsp:txBody>
      <dsp:txXfrm>
        <a:off x="1732285" y="1787620"/>
        <a:ext cx="6116586" cy="1625109"/>
      </dsp:txXfrm>
    </dsp:sp>
    <dsp:sp modelId="{FBA84820-3EA6-4F65-B577-C8C1E0F27853}">
      <dsp:nvSpPr>
        <dsp:cNvPr id="0" name=""/>
        <dsp:cNvSpPr/>
      </dsp:nvSpPr>
      <dsp:spPr>
        <a:xfrm>
          <a:off x="162510" y="1950131"/>
          <a:ext cx="1569774" cy="13000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C03164-2287-4834-92BB-FC6DCBEE5E10}">
      <dsp:nvSpPr>
        <dsp:cNvPr id="0" name=""/>
        <dsp:cNvSpPr/>
      </dsp:nvSpPr>
      <dsp:spPr>
        <a:xfrm>
          <a:off x="0" y="3575241"/>
          <a:ext cx="7848871" cy="16251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6">
                  <a:lumMod val="60000"/>
                  <a:lumOff val="40000"/>
                </a:schemeClr>
              </a:solidFill>
            </a:rPr>
            <a:t>Другие вопросы в области национальной безопасности и правоохранительной деятельности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19 млн. руб.</a:t>
          </a:r>
          <a:endParaRPr lang="ru-RU" sz="2000" kern="1200" dirty="0">
            <a:solidFill>
              <a:schemeClr val="accent6">
                <a:lumMod val="20000"/>
                <a:lumOff val="80000"/>
              </a:schemeClr>
            </a:solidFill>
          </a:endParaRPr>
        </a:p>
      </dsp:txBody>
      <dsp:txXfrm>
        <a:off x="1732285" y="3575241"/>
        <a:ext cx="6116586" cy="1625109"/>
      </dsp:txXfrm>
    </dsp:sp>
    <dsp:sp modelId="{A1E2D617-CE0B-427B-8082-B2F19474EE8E}">
      <dsp:nvSpPr>
        <dsp:cNvPr id="0" name=""/>
        <dsp:cNvSpPr/>
      </dsp:nvSpPr>
      <dsp:spPr>
        <a:xfrm>
          <a:off x="162510" y="3737752"/>
          <a:ext cx="1569774" cy="13000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0.0274</cdr:y>
    </cdr:from>
    <cdr:to>
      <cdr:x>0.08929</cdr:x>
      <cdr:y>0.08219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144016"/>
          <a:ext cx="72008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000" b="1" dirty="0">
              <a:latin typeface="Times New Roman" pitchFamily="18" charset="0"/>
              <a:cs typeface="Times New Roman" pitchFamily="18" charset="0"/>
            </a:rPr>
            <a:t>м</a:t>
          </a:r>
          <a:r>
            <a:rPr lang="ru-RU" sz="1000" b="1" dirty="0" smtClean="0">
              <a:latin typeface="Times New Roman" pitchFamily="18" charset="0"/>
              <a:cs typeface="Times New Roman" pitchFamily="18" charset="0"/>
            </a:rPr>
            <a:t>лн. руб</a:t>
          </a:r>
          <a:r>
            <a:rPr lang="ru-RU" sz="800" b="0" dirty="0" smtClean="0"/>
            <a:t>.</a:t>
          </a:r>
          <a:endParaRPr lang="ru-RU" sz="800" b="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0.21296</cdr:x>
      <cdr:y>0.04598</cdr:y>
    </cdr:from>
    <cdr:to>
      <cdr:x>0.33054</cdr:x>
      <cdr:y>0.19194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56184" y="28803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C824C1-26BF-4565-A56F-1D49CD34E520}" type="datetimeFigureOut">
              <a:rPr lang="ru-RU" smtClean="0"/>
              <a:t>13.12.2018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797646-419C-47F5-ABAE-47F6ED1D893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4061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97646-419C-47F5-ABAE-47F6ED1D8931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5958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43000" y="276225"/>
            <a:ext cx="70866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923925"/>
            <a:ext cx="7086600" cy="6858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 sz="2400"/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497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67500" y="152400"/>
            <a:ext cx="21717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" y="152400"/>
            <a:ext cx="63627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349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647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10443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6800" y="13716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489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964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439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128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34516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44259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86868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371600"/>
            <a:ext cx="73152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6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emf"/><Relationship Id="rId4" Type="http://schemas.openxmlformats.org/officeDocument/2006/relationships/package" Target="../embeddings/Microsoft_Excel_Worksheet1.xlsx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9672" y="1628800"/>
            <a:ext cx="6984776" cy="4320480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>
              <a:defRPr/>
            </a:pPr>
            <a:r>
              <a:rPr lang="ru-R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/>
            </a:r>
            <a:br>
              <a:rPr lang="ru-R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Отчет </a:t>
            </a: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/>
            </a:r>
            <a:b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об исполнении бюджета муниципального образования город Тарко-Сале</a:t>
            </a:r>
            <a:b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за </a:t>
            </a: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2017 </a:t>
            </a: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год</a:t>
            </a:r>
            <a:b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endParaRPr lang="ru-RU" sz="4800" b="1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54778"/>
            <a:ext cx="1387143" cy="221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944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268979141"/>
              </p:ext>
            </p:extLst>
          </p:nvPr>
        </p:nvGraphicFramePr>
        <p:xfrm>
          <a:off x="683568" y="908720"/>
          <a:ext cx="8136904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83568" y="233830"/>
            <a:ext cx="7560840" cy="5232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Жилищно-коммунальное хозяйство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56A2A7-2AA7-4590-83AA-D70135361C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250"/>
                                        <p:tgtEl>
                                          <p:spTgt spid="2">
                                            <p:graphicEl>
                                              <a:dgm id="{E556A2A7-2AA7-4590-83AA-D70135361C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4717612-3939-4928-B23A-A3EE66A7C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250"/>
                                        <p:tgtEl>
                                          <p:spTgt spid="2">
                                            <p:graphicEl>
                                              <a:dgm id="{84717612-3939-4928-B23A-A3EE66A7CA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4E43BC0-CED0-4004-B899-5E0B443F11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250"/>
                                        <p:tgtEl>
                                          <p:spTgt spid="2">
                                            <p:graphicEl>
                                              <a:dgm id="{24E43BC0-CED0-4004-B899-5E0B443F11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BF3C8AD-C75F-4E60-9B35-52394A6A77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250"/>
                                        <p:tgtEl>
                                          <p:spTgt spid="2">
                                            <p:graphicEl>
                                              <a:dgm id="{FBF3C8AD-C75F-4E60-9B35-52394A6A77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29B6033-1C73-4E6F-B995-97AA0680C4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250"/>
                                        <p:tgtEl>
                                          <p:spTgt spid="2">
                                            <p:graphicEl>
                                              <a:dgm id="{629B6033-1C73-4E6F-B995-97AA0680C4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68C46A-6C9F-46B5-A24B-4672DD457E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250"/>
                                        <p:tgtEl>
                                          <p:spTgt spid="2">
                                            <p:graphicEl>
                                              <a:dgm id="{E568C46A-6C9F-46B5-A24B-4672DD457E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CE09A3E-132B-49BE-AF3E-FE0C3990AC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1250"/>
                                        <p:tgtEl>
                                          <p:spTgt spid="2">
                                            <p:graphicEl>
                                              <a:dgm id="{9CE09A3E-132B-49BE-AF3E-FE0C3990AC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CF75337-8C0A-48C1-AC1D-A5A607537A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1250"/>
                                        <p:tgtEl>
                                          <p:spTgt spid="2">
                                            <p:graphicEl>
                                              <a:dgm id="{0CF75337-8C0A-48C1-AC1D-A5A607537A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3DFDD5-41C2-4EEC-80D3-34F7D5B05E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1250"/>
                                        <p:tgtEl>
                                          <p:spTgt spid="2">
                                            <p:graphicEl>
                                              <a:dgm id="{763DFDD5-41C2-4EEC-80D3-34F7D5B05E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404664"/>
            <a:ext cx="5904656" cy="5232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941659735"/>
              </p:ext>
            </p:extLst>
          </p:nvPr>
        </p:nvGraphicFramePr>
        <p:xfrm>
          <a:off x="613532" y="1404888"/>
          <a:ext cx="3672408" cy="4696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100" name="Picture 4" descr="https://pp.vk.me/c630824/v630824456/38850/5LXXJT30qCk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472" y="1628800"/>
            <a:ext cx="4536504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TextBox 6"/>
          <p:cNvSpPr txBox="1"/>
          <p:nvPr/>
        </p:nvSpPr>
        <p:spPr>
          <a:xfrm>
            <a:off x="2555776" y="2691207"/>
            <a:ext cx="165618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Реализация мероприятий по временному трудоустройству безработных граждан в возрасте от 18 до 20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лет </a:t>
            </a:r>
          </a:p>
          <a:p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51 тыс. руб.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9832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476672"/>
            <a:ext cx="6120680" cy="5232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в области культуры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77055823"/>
              </p:ext>
            </p:extLst>
          </p:nvPr>
        </p:nvGraphicFramePr>
        <p:xfrm>
          <a:off x="611560" y="1397000"/>
          <a:ext cx="8136904" cy="5056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275856" y="5589240"/>
            <a:ext cx="2448272" cy="5232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46,3 млн. руб.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трелка вниз 9"/>
          <p:cNvSpPr/>
          <p:nvPr/>
        </p:nvSpPr>
        <p:spPr bwMode="auto">
          <a:xfrm>
            <a:off x="1979712" y="2535792"/>
            <a:ext cx="360040" cy="432048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Стрелка вниз 14"/>
          <p:cNvSpPr/>
          <p:nvPr/>
        </p:nvSpPr>
        <p:spPr bwMode="auto">
          <a:xfrm>
            <a:off x="6300192" y="2545662"/>
            <a:ext cx="360040" cy="432048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Стрелка углом вверх 2"/>
          <p:cNvSpPr/>
          <p:nvPr/>
        </p:nvSpPr>
        <p:spPr bwMode="auto">
          <a:xfrm>
            <a:off x="5724128" y="5549911"/>
            <a:ext cx="360040" cy="405626"/>
          </a:xfrm>
          <a:prstGeom prst="bentUp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Стрелка углом вверх 3"/>
          <p:cNvSpPr/>
          <p:nvPr/>
        </p:nvSpPr>
        <p:spPr bwMode="auto">
          <a:xfrm flipH="1">
            <a:off x="2915816" y="5528935"/>
            <a:ext cx="360040" cy="447578"/>
          </a:xfrm>
          <a:prstGeom prst="bentUp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6727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332656"/>
            <a:ext cx="5760640" cy="5232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Социальная политика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083283467"/>
              </p:ext>
            </p:extLst>
          </p:nvPr>
        </p:nvGraphicFramePr>
        <p:xfrm>
          <a:off x="611560" y="1124744"/>
          <a:ext cx="8136904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1194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7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7760" y="404664"/>
            <a:ext cx="6336704" cy="5232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Физическая культура и спорт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://www.lazurny-nn.ru/images/phocagallery/dela/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64131"/>
            <a:ext cx="3090137" cy="23808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8" y="1264371"/>
            <a:ext cx="3101411" cy="23806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74" y="4206015"/>
            <a:ext cx="3029535" cy="2247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82" y="4206014"/>
            <a:ext cx="3122679" cy="22473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2" y="1412776"/>
            <a:ext cx="2592288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МАУ «КСК «Геолог»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73009" y="3389220"/>
            <a:ext cx="1147063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126,5 млн. руб.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08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836712"/>
            <a:ext cx="6048672" cy="378565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8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Благодарим за внимание!</a:t>
            </a:r>
            <a:endParaRPr lang="ru-RU" sz="80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81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476672"/>
            <a:ext cx="7920880" cy="5976664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marL="0" indent="0">
              <a:buNone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Основное направление бюджетной политики:</a:t>
            </a:r>
          </a:p>
        </p:txBody>
      </p:sp>
      <p:sp>
        <p:nvSpPr>
          <p:cNvPr id="4" name="Скругленный прямоугольник 3"/>
          <p:cNvSpPr/>
          <p:nvPr/>
        </p:nvSpPr>
        <p:spPr bwMode="auto">
          <a:xfrm>
            <a:off x="1547664" y="2492896"/>
            <a:ext cx="7344816" cy="3312368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sz="48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Повышение качества и </a:t>
            </a:r>
          </a:p>
          <a:p>
            <a:r>
              <a:rPr lang="ru-RU" sz="48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уровня жизни </a:t>
            </a:r>
          </a:p>
          <a:p>
            <a:r>
              <a:rPr lang="ru-RU" sz="48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жителей города</a:t>
            </a:r>
            <a:endParaRPr lang="ru-RU" sz="48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2159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7412977"/>
              </p:ext>
            </p:extLst>
          </p:nvPr>
        </p:nvGraphicFramePr>
        <p:xfrm>
          <a:off x="1187450" y="1844675"/>
          <a:ext cx="6686550" cy="440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" name="Лист" r:id="rId4" imgW="6686449" imgH="3933862" progId="Excel.Sheet.12">
                  <p:embed/>
                </p:oleObj>
              </mc:Choice>
              <mc:Fallback>
                <p:oleObj name="Лист" r:id="rId4" imgW="6686449" imgH="3933862" progId="Excel.Sheet.12">
                  <p:embed/>
                  <p:pic>
                    <p:nvPicPr>
                      <p:cNvPr id="0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1844675"/>
                        <a:ext cx="6686550" cy="440055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686800" cy="1260376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характеристики отчета </a:t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 исполнении бюджета города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579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333780650"/>
              </p:ext>
            </p:extLst>
          </p:nvPr>
        </p:nvGraphicFramePr>
        <p:xfrm>
          <a:off x="611560" y="1052736"/>
          <a:ext cx="8064896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683568" y="188640"/>
            <a:ext cx="7704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Динамический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анализ исполнения бюджета по доходам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2016 – 2017 годы:</a:t>
            </a:r>
          </a:p>
        </p:txBody>
      </p:sp>
    </p:spTree>
    <p:extLst>
      <p:ext uri="{BB962C8B-B14F-4D97-AF65-F5344CB8AC3E}">
        <p14:creationId xmlns:p14="http://schemas.microsoft.com/office/powerpoint/2010/main" val="407493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2" grpId="1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548680"/>
            <a:ext cx="6624736" cy="107721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Налоговые и неналоговые 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доходы бюджета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города за 2017 год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687316574"/>
              </p:ext>
            </p:extLst>
          </p:nvPr>
        </p:nvGraphicFramePr>
        <p:xfrm>
          <a:off x="539552" y="1195010"/>
          <a:ext cx="7776864" cy="5258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058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1816604"/>
              </p:ext>
            </p:extLst>
          </p:nvPr>
        </p:nvGraphicFramePr>
        <p:xfrm>
          <a:off x="467544" y="620688"/>
          <a:ext cx="7776864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195736" y="836712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Доля программных расходов в общем объеме расходов бюджета города 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15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404664"/>
            <a:ext cx="6912768" cy="584775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Общегосударственные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://council.gov.ru/media/photos/xlarge2x/Y4Pi3X9ygBvmINH4zo9WdnZl35VVy8D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16891"/>
            <a:ext cx="4320479" cy="33750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90982" y="5591844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9,5 млн руб.</a:t>
            </a:r>
            <a:endParaRPr lang="ru-RU" sz="3600" b="1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422365041"/>
              </p:ext>
            </p:extLst>
          </p:nvPr>
        </p:nvGraphicFramePr>
        <p:xfrm>
          <a:off x="539552" y="1484784"/>
          <a:ext cx="3840088" cy="4571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828750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404664"/>
            <a:ext cx="8136904" cy="95410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Национальная безопасность и правоохранительная деятельность</a:t>
            </a: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677238839"/>
              </p:ext>
            </p:extLst>
          </p:nvPr>
        </p:nvGraphicFramePr>
        <p:xfrm>
          <a:off x="611560" y="1556792"/>
          <a:ext cx="7848872" cy="520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978651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D27F8F5-18DE-49F3-91B4-A4D533C21E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graphicEl>
                                              <a:dgm id="{FD27F8F5-18DE-49F3-91B4-A4D533C21E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graphicEl>
                                              <a:dgm id="{FD27F8F5-18DE-49F3-91B4-A4D533C21E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graphicEl>
                                              <a:dgm id="{FD27F8F5-18DE-49F3-91B4-A4D533C21E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4D4E02A-2B9B-4A52-B59C-237B763803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graphicEl>
                                              <a:dgm id="{E4D4E02A-2B9B-4A52-B59C-237B763803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graphicEl>
                                              <a:dgm id="{E4D4E02A-2B9B-4A52-B59C-237B763803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graphicEl>
                                              <a:dgm id="{E4D4E02A-2B9B-4A52-B59C-237B763803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BA84820-3EA6-4F65-B577-C8C1E0F278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graphicEl>
                                              <a:dgm id="{FBA84820-3EA6-4F65-B577-C8C1E0F278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graphicEl>
                                              <a:dgm id="{FBA84820-3EA6-4F65-B577-C8C1E0F278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graphicEl>
                                              <a:dgm id="{FBA84820-3EA6-4F65-B577-C8C1E0F278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2D032E8-63A9-4514-A139-C9D42CF002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>
                                            <p:graphicEl>
                                              <a:dgm id="{A2D032E8-63A9-4514-A139-C9D42CF002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graphicEl>
                                              <a:dgm id="{A2D032E8-63A9-4514-A139-C9D42CF002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graphicEl>
                                              <a:dgm id="{A2D032E8-63A9-4514-A139-C9D42CF002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1E2D617-CE0B-427B-8082-B2F19474EE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>
                                            <p:graphicEl>
                                              <a:dgm id="{A1E2D617-CE0B-427B-8082-B2F19474EE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graphicEl>
                                              <a:dgm id="{A1E2D617-CE0B-427B-8082-B2F19474EE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graphicEl>
                                              <a:dgm id="{A1E2D617-CE0B-427B-8082-B2F19474EE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5C03164-2287-4834-92BB-FC6DCBEE5E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>
                                            <p:graphicEl>
                                              <a:dgm id="{35C03164-2287-4834-92BB-FC6DCBEE5E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graphicEl>
                                              <a:dgm id="{35C03164-2287-4834-92BB-FC6DCBEE5E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graphicEl>
                                              <a:dgm id="{35C03164-2287-4834-92BB-FC6DCBEE5E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719958912"/>
              </p:ext>
            </p:extLst>
          </p:nvPr>
        </p:nvGraphicFramePr>
        <p:xfrm>
          <a:off x="611560" y="890640"/>
          <a:ext cx="7920880" cy="5634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15616" y="332656"/>
            <a:ext cx="6768752" cy="5232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Национальная экономика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0843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602E56-B181-493F-A4EB-E32D77C431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">
                                            <p:graphicEl>
                                              <a:dgm id="{E5602E56-B181-493F-A4EB-E32D77C431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2">
                                            <p:graphicEl>
                                              <a:dgm id="{E5602E56-B181-493F-A4EB-E32D77C431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3B1DDDA-A6F5-4383-98C7-866C2129D9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2">
                                            <p:graphicEl>
                                              <a:dgm id="{13B1DDDA-A6F5-4383-98C7-866C2129D9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2">
                                            <p:graphicEl>
                                              <a:dgm id="{13B1DDDA-A6F5-4383-98C7-866C2129D9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9087BDE-B12D-46B9-9AE5-E48018C02B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2">
                                            <p:graphicEl>
                                              <a:dgm id="{29087BDE-B12D-46B9-9AE5-E48018C02B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2">
                                            <p:graphicEl>
                                              <a:dgm id="{29087BDE-B12D-46B9-9AE5-E48018C02B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F8E8932-FE80-4386-A5FF-EC8C43DA9E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2">
                                            <p:graphicEl>
                                              <a:dgm id="{9F8E8932-FE80-4386-A5FF-EC8C43DA9E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2">
                                            <p:graphicEl>
                                              <a:dgm id="{9F8E8932-FE80-4386-A5FF-EC8C43DA9E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4FD7A37-CEA1-4DAB-AE21-EB6407D3FA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2">
                                            <p:graphicEl>
                                              <a:dgm id="{B4FD7A37-CEA1-4DAB-AE21-EB6407D3FA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2">
                                            <p:graphicEl>
                                              <a:dgm id="{B4FD7A37-CEA1-4DAB-AE21-EB6407D3FA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AFCDEAB-31BA-4F7D-B434-076541BA7B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2">
                                            <p:graphicEl>
                                              <a:dgm id="{0AFCDEAB-31BA-4F7D-B434-076541BA7B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2">
                                            <p:graphicEl>
                                              <a:dgm id="{0AFCDEAB-31BA-4F7D-B434-076541BA7B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7042BAC-2344-49B7-82EF-A699DAB567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250" fill="hold"/>
                                        <p:tgtEl>
                                          <p:spTgt spid="2">
                                            <p:graphicEl>
                                              <a:dgm id="{C7042BAC-2344-49B7-82EF-A699DAB567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250" fill="hold"/>
                                        <p:tgtEl>
                                          <p:spTgt spid="2">
                                            <p:graphicEl>
                                              <a:dgm id="{C7042BAC-2344-49B7-82EF-A699DAB567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powerpoint-template-24">
  <a:themeElements>
    <a:clrScheme name="powerpoint-template-24 16">
      <a:dk1>
        <a:srgbClr val="4D4D4D"/>
      </a:dk1>
      <a:lt1>
        <a:srgbClr val="FFFFFF"/>
      </a:lt1>
      <a:dk2>
        <a:srgbClr val="4D4D4D"/>
      </a:dk2>
      <a:lt2>
        <a:srgbClr val="413501"/>
      </a:lt2>
      <a:accent1>
        <a:srgbClr val="6A5902"/>
      </a:accent1>
      <a:accent2>
        <a:srgbClr val="BE9F02"/>
      </a:accent2>
      <a:accent3>
        <a:srgbClr val="FFFFFF"/>
      </a:accent3>
      <a:accent4>
        <a:srgbClr val="404040"/>
      </a:accent4>
      <a:accent5>
        <a:srgbClr val="B9B5AA"/>
      </a:accent5>
      <a:accent6>
        <a:srgbClr val="AC9002"/>
      </a:accent6>
      <a:hlink>
        <a:srgbClr val="F2C400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116DE4"/>
        </a:lt2>
        <a:accent1>
          <a:srgbClr val="235CAF"/>
        </a:accent1>
        <a:accent2>
          <a:srgbClr val="54A1EE"/>
        </a:accent2>
        <a:accent3>
          <a:srgbClr val="FFFFFF"/>
        </a:accent3>
        <a:accent4>
          <a:srgbClr val="404040"/>
        </a:accent4>
        <a:accent5>
          <a:srgbClr val="ACB5D4"/>
        </a:accent5>
        <a:accent6>
          <a:srgbClr val="4B91D8"/>
        </a:accent6>
        <a:hlink>
          <a:srgbClr val="1391E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246DD8"/>
        </a:lt2>
        <a:accent1>
          <a:srgbClr val="2FC5F1"/>
        </a:accent1>
        <a:accent2>
          <a:srgbClr val="218DEB"/>
        </a:accent2>
        <a:accent3>
          <a:srgbClr val="FFFFFF"/>
        </a:accent3>
        <a:accent4>
          <a:srgbClr val="404040"/>
        </a:accent4>
        <a:accent5>
          <a:srgbClr val="ADDFF7"/>
        </a:accent5>
        <a:accent6>
          <a:srgbClr val="1D7FD5"/>
        </a:accent6>
        <a:hlink>
          <a:srgbClr val="39A1E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4377BA"/>
        </a:lt2>
        <a:accent1>
          <a:srgbClr val="5793D1"/>
        </a:accent1>
        <a:accent2>
          <a:srgbClr val="5FA2DB"/>
        </a:accent2>
        <a:accent3>
          <a:srgbClr val="FFFFFF"/>
        </a:accent3>
        <a:accent4>
          <a:srgbClr val="404040"/>
        </a:accent4>
        <a:accent5>
          <a:srgbClr val="B4C8E5"/>
        </a:accent5>
        <a:accent6>
          <a:srgbClr val="5592C6"/>
        </a:accent6>
        <a:hlink>
          <a:srgbClr val="68AEE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0067B5"/>
        </a:lt2>
        <a:accent1>
          <a:srgbClr val="1881BF"/>
        </a:accent1>
        <a:accent2>
          <a:srgbClr val="39B0DA"/>
        </a:accent2>
        <a:accent3>
          <a:srgbClr val="FFFFFF"/>
        </a:accent3>
        <a:accent4>
          <a:srgbClr val="404040"/>
        </a:accent4>
        <a:accent5>
          <a:srgbClr val="ABC1DC"/>
        </a:accent5>
        <a:accent6>
          <a:srgbClr val="339FC5"/>
        </a:accent6>
        <a:hlink>
          <a:srgbClr val="40B0D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026788"/>
        </a:lt2>
        <a:accent1>
          <a:srgbClr val="0089B3"/>
        </a:accent1>
        <a:accent2>
          <a:srgbClr val="01A2CE"/>
        </a:accent2>
        <a:accent3>
          <a:srgbClr val="FFFFFF"/>
        </a:accent3>
        <a:accent4>
          <a:srgbClr val="404040"/>
        </a:accent4>
        <a:accent5>
          <a:srgbClr val="AAC4D6"/>
        </a:accent5>
        <a:accent6>
          <a:srgbClr val="0192BA"/>
        </a:accent6>
        <a:hlink>
          <a:srgbClr val="01B3D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036CB7"/>
        </a:lt2>
        <a:accent1>
          <a:srgbClr val="1878BD"/>
        </a:accent1>
        <a:accent2>
          <a:srgbClr val="3E8EC8"/>
        </a:accent2>
        <a:accent3>
          <a:srgbClr val="FFFFFF"/>
        </a:accent3>
        <a:accent4>
          <a:srgbClr val="404040"/>
        </a:accent4>
        <a:accent5>
          <a:srgbClr val="ABBEDB"/>
        </a:accent5>
        <a:accent6>
          <a:srgbClr val="3780B5"/>
        </a:accent6>
        <a:hlink>
          <a:srgbClr val="559CCE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036CB7"/>
        </a:lt2>
        <a:accent1>
          <a:srgbClr val="1878BD"/>
        </a:accent1>
        <a:accent2>
          <a:srgbClr val="3E8EC8"/>
        </a:accent2>
        <a:accent3>
          <a:srgbClr val="FFFFFF"/>
        </a:accent3>
        <a:accent4>
          <a:srgbClr val="404040"/>
        </a:accent4>
        <a:accent5>
          <a:srgbClr val="ABBEDB"/>
        </a:accent5>
        <a:accent6>
          <a:srgbClr val="3780B5"/>
        </a:accent6>
        <a:hlink>
          <a:srgbClr val="006AB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0045A3"/>
        </a:lt2>
        <a:accent1>
          <a:srgbClr val="005AB6"/>
        </a:accent1>
        <a:accent2>
          <a:srgbClr val="0073CF"/>
        </a:accent2>
        <a:accent3>
          <a:srgbClr val="FFFFFF"/>
        </a:accent3>
        <a:accent4>
          <a:srgbClr val="404040"/>
        </a:accent4>
        <a:accent5>
          <a:srgbClr val="AAB5D7"/>
        </a:accent5>
        <a:accent6>
          <a:srgbClr val="0068BB"/>
        </a:accent6>
        <a:hlink>
          <a:srgbClr val="0084D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205EDC"/>
        </a:lt2>
        <a:accent1>
          <a:srgbClr val="3488E9"/>
        </a:accent1>
        <a:accent2>
          <a:srgbClr val="50B3F5"/>
        </a:accent2>
        <a:accent3>
          <a:srgbClr val="FFFFFF"/>
        </a:accent3>
        <a:accent4>
          <a:srgbClr val="404040"/>
        </a:accent4>
        <a:accent5>
          <a:srgbClr val="AEC3F2"/>
        </a:accent5>
        <a:accent6>
          <a:srgbClr val="48A2DE"/>
        </a:accent6>
        <a:hlink>
          <a:srgbClr val="65D4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0045A3"/>
        </a:lt2>
        <a:accent1>
          <a:srgbClr val="005AB6"/>
        </a:accent1>
        <a:accent2>
          <a:srgbClr val="0073CF"/>
        </a:accent2>
        <a:accent3>
          <a:srgbClr val="FFFFFF"/>
        </a:accent3>
        <a:accent4>
          <a:srgbClr val="404040"/>
        </a:accent4>
        <a:accent5>
          <a:srgbClr val="AAB5D7"/>
        </a:accent5>
        <a:accent6>
          <a:srgbClr val="0068BB"/>
        </a:accent6>
        <a:hlink>
          <a:srgbClr val="EE080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0045A3"/>
        </a:lt2>
        <a:accent1>
          <a:srgbClr val="005AB6"/>
        </a:accent1>
        <a:accent2>
          <a:srgbClr val="0073CF"/>
        </a:accent2>
        <a:accent3>
          <a:srgbClr val="FFFFFF"/>
        </a:accent3>
        <a:accent4>
          <a:srgbClr val="404040"/>
        </a:accent4>
        <a:accent5>
          <a:srgbClr val="AAB5D7"/>
        </a:accent5>
        <a:accent6>
          <a:srgbClr val="0068BB"/>
        </a:accent6>
        <a:hlink>
          <a:srgbClr val="F3B21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4D4D4D"/>
        </a:dk1>
        <a:lt1>
          <a:srgbClr val="FFFFFF"/>
        </a:lt1>
        <a:dk2>
          <a:srgbClr val="4D4D4D"/>
        </a:dk2>
        <a:lt2>
          <a:srgbClr val="0045A3"/>
        </a:lt2>
        <a:accent1>
          <a:srgbClr val="005AB6"/>
        </a:accent1>
        <a:accent2>
          <a:srgbClr val="0073CF"/>
        </a:accent2>
        <a:accent3>
          <a:srgbClr val="FFFFFF"/>
        </a:accent3>
        <a:accent4>
          <a:srgbClr val="404040"/>
        </a:accent4>
        <a:accent5>
          <a:srgbClr val="AAB5D7"/>
        </a:accent5>
        <a:accent6>
          <a:srgbClr val="0068BB"/>
        </a:accent6>
        <a:hlink>
          <a:srgbClr val="109B0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4D4D4D"/>
        </a:dk1>
        <a:lt1>
          <a:srgbClr val="FFFFFF"/>
        </a:lt1>
        <a:dk2>
          <a:srgbClr val="4D4D4D"/>
        </a:dk2>
        <a:lt2>
          <a:srgbClr val="025A9C"/>
        </a:lt2>
        <a:accent1>
          <a:srgbClr val="166FB2"/>
        </a:accent1>
        <a:accent2>
          <a:srgbClr val="3580B9"/>
        </a:accent2>
        <a:accent3>
          <a:srgbClr val="FFFFFF"/>
        </a:accent3>
        <a:accent4>
          <a:srgbClr val="404040"/>
        </a:accent4>
        <a:accent5>
          <a:srgbClr val="ABBBD5"/>
        </a:accent5>
        <a:accent6>
          <a:srgbClr val="2F73A7"/>
        </a:accent6>
        <a:hlink>
          <a:srgbClr val="559CCE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4D4D4D"/>
        </a:dk1>
        <a:lt1>
          <a:srgbClr val="FFFFFF"/>
        </a:lt1>
        <a:dk2>
          <a:srgbClr val="4D4D4D"/>
        </a:dk2>
        <a:lt2>
          <a:srgbClr val="413501"/>
        </a:lt2>
        <a:accent1>
          <a:srgbClr val="6A5902"/>
        </a:accent1>
        <a:accent2>
          <a:srgbClr val="BE9F02"/>
        </a:accent2>
        <a:accent3>
          <a:srgbClr val="FFFFFF"/>
        </a:accent3>
        <a:accent4>
          <a:srgbClr val="404040"/>
        </a:accent4>
        <a:accent5>
          <a:srgbClr val="B9B5AA"/>
        </a:accent5>
        <a:accent6>
          <a:srgbClr val="AC9002"/>
        </a:accent6>
        <a:hlink>
          <a:srgbClr val="F2C4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476</TotalTime>
  <Words>305</Words>
  <Application>Microsoft Office PowerPoint</Application>
  <PresentationFormat>Экран (4:3)</PresentationFormat>
  <Paragraphs>69</Paragraphs>
  <Slides>15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powerpoint-template-24</vt:lpstr>
      <vt:lpstr>Лист</vt:lpstr>
      <vt:lpstr> Отчет  об исполнении бюджета муниципального образования город Тарко-Сале  за 2017 год </vt:lpstr>
      <vt:lpstr>Презентация PowerPoint</vt:lpstr>
      <vt:lpstr> Основные характеристики отчета  об исполнении бюджета города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Отчет  об исполнении бюджета муниципального образования город Тарко-Сале  за 2017 год </dc:title>
  <dc:creator>Тухватшина Оксана Венеровна</dc:creator>
  <cp:lastModifiedBy>Пользователь</cp:lastModifiedBy>
  <cp:revision>74</cp:revision>
  <dcterms:created xsi:type="dcterms:W3CDTF">2018-05-25T06:55:55Z</dcterms:created>
  <dcterms:modified xsi:type="dcterms:W3CDTF">2018-12-13T06:07:54Z</dcterms:modified>
</cp:coreProperties>
</file>