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9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0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1.xml" ContentType="application/vnd.openxmlformats-officedocument.drawingml.chart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62" r:id="rId4"/>
    <p:sldId id="263" r:id="rId5"/>
    <p:sldId id="264" r:id="rId6"/>
    <p:sldId id="265" r:id="rId7"/>
    <p:sldId id="267" r:id="rId8"/>
    <p:sldId id="268" r:id="rId9"/>
    <p:sldId id="282" r:id="rId10"/>
    <p:sldId id="269" r:id="rId11"/>
    <p:sldId id="271" r:id="rId12"/>
    <p:sldId id="272" r:id="rId13"/>
    <p:sldId id="273" r:id="rId14"/>
    <p:sldId id="274" r:id="rId15"/>
    <p:sldId id="283" r:id="rId16"/>
    <p:sldId id="275" r:id="rId17"/>
    <p:sldId id="284" r:id="rId18"/>
    <p:sldId id="276" r:id="rId19"/>
    <p:sldId id="277" r:id="rId20"/>
    <p:sldId id="261" r:id="rId21"/>
    <p:sldId id="278" r:id="rId22"/>
    <p:sldId id="279" r:id="rId23"/>
    <p:sldId id="280" r:id="rId24"/>
  </p:sldIdLst>
  <p:sldSz cx="9144000" cy="6858000" type="screen4x3"/>
  <p:notesSz cx="6858000" cy="9144000"/>
  <p:custDataLst>
    <p:tags r:id="rId2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5"/>
    </mc:Choice>
    <mc:Fallback>
      <c:style val="35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solidFill>
          <a:schemeClr val="tx2">
            <a:lumMod val="20000"/>
            <a:lumOff val="80000"/>
            <a:alpha val="0"/>
          </a:schemeClr>
        </a:solidFill>
      </c:spPr>
    </c:sideWall>
    <c:backWall>
      <c:thickness val="0"/>
      <c:spPr>
        <a:solidFill>
          <a:schemeClr val="tx2">
            <a:lumMod val="20000"/>
            <a:lumOff val="80000"/>
            <a:alpha val="0"/>
          </a:schemeClr>
        </a:solidFill>
        <a:ln>
          <a:solidFill>
            <a:schemeClr val="bg2"/>
          </a:solidFill>
        </a:ln>
      </c:spPr>
    </c:backWall>
    <c:plotArea>
      <c:layout>
        <c:manualLayout>
          <c:layoutTarget val="inner"/>
          <c:xMode val="edge"/>
          <c:yMode val="edge"/>
          <c:x val="0.13109725867599883"/>
          <c:y val="0.14129084601240577"/>
          <c:w val="0.71240971614659276"/>
          <c:h val="0.6793989874417859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28575"/>
          </c:spPr>
          <c:invertIfNegative val="0"/>
          <c:dPt>
            <c:idx val="0"/>
            <c:invertIfNegative val="0"/>
            <c:bubble3D val="0"/>
            <c:spPr>
              <a:ln w="28575">
                <a:solidFill>
                  <a:schemeClr val="tx2">
                    <a:lumMod val="75000"/>
                  </a:schemeClr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28575">
                <a:solidFill>
                  <a:schemeClr val="tx2">
                    <a:lumMod val="75000"/>
                  </a:schemeClr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 w="28575">
                <a:solidFill>
                  <a:schemeClr val="tx2">
                    <a:lumMod val="75000"/>
                  </a:schemeClr>
                </a:solidFill>
              </a:ln>
            </c:spPr>
          </c:dPt>
          <c:dLbls>
            <c:dLbl>
              <c:idx val="0"/>
              <c:layout>
                <c:manualLayout>
                  <c:x val="1.7672431557783901E-2"/>
                  <c:y val="-5.130937832304347E-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 smtClean="0">
                        <a:latin typeface="+mn-lt"/>
                        <a:cs typeface="Times New Roman" pitchFamily="18" charset="0"/>
                      </a:rPr>
                      <a:t>645</a:t>
                    </a:r>
                    <a:r>
                      <a:rPr lang="ru-RU" sz="2000" b="1" dirty="0" smtClean="0">
                        <a:latin typeface="+mn-lt"/>
                        <a:cs typeface="Times New Roman" pitchFamily="18" charset="0"/>
                      </a:rPr>
                      <a:t> </a:t>
                    </a:r>
                    <a:r>
                      <a:rPr lang="en-US" sz="2000" b="1" dirty="0" smtClean="0">
                        <a:latin typeface="+mn-lt"/>
                        <a:cs typeface="Times New Roman" pitchFamily="18" charset="0"/>
                      </a:rPr>
                      <a:t>037</a:t>
                    </a:r>
                    <a:endParaRPr lang="en-US" b="1" dirty="0">
                      <a:latin typeface="+mn-lt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5267577796015496E-2"/>
                  <c:y val="-5.0508673639436889E-2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>
                        <a:latin typeface="+mn-lt"/>
                        <a:cs typeface="Times New Roman" pitchFamily="18" charset="0"/>
                      </a:rPr>
                      <a:t> </a:t>
                    </a:r>
                    <a:r>
                      <a:rPr lang="en-US" sz="2000" b="1" dirty="0" smtClean="0">
                        <a:latin typeface="+mn-lt"/>
                        <a:cs typeface="Times New Roman" pitchFamily="18" charset="0"/>
                      </a:rPr>
                      <a:t>504</a:t>
                    </a:r>
                    <a:r>
                      <a:rPr lang="ru-RU" sz="2000" b="1" dirty="0" smtClean="0">
                        <a:latin typeface="+mn-lt"/>
                        <a:cs typeface="Times New Roman" pitchFamily="18" charset="0"/>
                      </a:rPr>
                      <a:t> </a:t>
                    </a:r>
                    <a:r>
                      <a:rPr lang="en-US" sz="2000" b="1" dirty="0" smtClean="0">
                        <a:latin typeface="+mn-lt"/>
                        <a:cs typeface="Times New Roman" pitchFamily="18" charset="0"/>
                      </a:rPr>
                      <a:t>928</a:t>
                    </a:r>
                    <a:endParaRPr lang="en-US" sz="200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871656733481226E-2"/>
                  <c:y val="-4.5983779580046659E-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 smtClean="0">
                        <a:latin typeface="+mn-lt"/>
                        <a:cs typeface="Times New Roman" pitchFamily="18" charset="0"/>
                      </a:rPr>
                      <a:t>509</a:t>
                    </a:r>
                    <a:r>
                      <a:rPr lang="ru-RU" sz="2000" b="1" dirty="0" smtClean="0">
                        <a:latin typeface="+mn-lt"/>
                        <a:cs typeface="Times New Roman" pitchFamily="18" charset="0"/>
                      </a:rPr>
                      <a:t> </a:t>
                    </a:r>
                    <a:r>
                      <a:rPr lang="en-US" sz="2000" b="1" dirty="0" smtClean="0">
                        <a:latin typeface="+mn-lt"/>
                        <a:cs typeface="Times New Roman" pitchFamily="18" charset="0"/>
                      </a:rPr>
                      <a:t>842</a:t>
                    </a:r>
                    <a:endParaRPr lang="en-US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latin typeface="+mn-lt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645037</c:v>
                </c:pt>
                <c:pt idx="1">
                  <c:v>504928</c:v>
                </c:pt>
                <c:pt idx="2">
                  <c:v>509842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gapDepth val="98"/>
        <c:shape val="cylinder"/>
        <c:axId val="43452288"/>
        <c:axId val="43453824"/>
        <c:axId val="0"/>
      </c:bar3DChart>
      <c:catAx>
        <c:axId val="434522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3453824"/>
        <c:crosses val="autoZero"/>
        <c:auto val="1"/>
        <c:lblAlgn val="ctr"/>
        <c:lblOffset val="100"/>
        <c:noMultiLvlLbl val="0"/>
      </c:catAx>
      <c:valAx>
        <c:axId val="4345382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434522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6044308248904243"/>
          <c:y val="0.79020723887821986"/>
          <c:w val="0.6361632981640033"/>
          <c:h val="0.20979276112178011"/>
        </c:manualLayout>
      </c:layout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spPr>
    <a:gradFill>
      <a:gsLst>
        <a:gs pos="10000">
          <a:schemeClr val="accent1">
            <a:lumMod val="40000"/>
            <a:lumOff val="60000"/>
          </a:schemeClr>
        </a:gs>
        <a:gs pos="47000">
          <a:srgbClr val="85C2FF"/>
        </a:gs>
        <a:gs pos="70000">
          <a:srgbClr val="C4D6EB"/>
        </a:gs>
        <a:gs pos="100000">
          <a:srgbClr val="FFEBFA"/>
        </a:gs>
      </a:gsLst>
      <a:lin ang="5400000" scaled="0"/>
    </a:gradFill>
    <a:ln>
      <a:solidFill>
        <a:schemeClr val="accent1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руб.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5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Lbls>
            <c:numFmt formatCode="#,##0" sourceLinked="0"/>
            <c:txPr>
              <a:bodyPr/>
              <a:lstStyle/>
              <a:p>
                <a:pPr>
                  <a:defRPr b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2018 год</c:v>
                </c:pt>
                <c:pt idx="1">
                  <c:v>2019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163363</c:v>
                </c:pt>
                <c:pt idx="1">
                  <c:v>309205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83333504"/>
        <c:axId val="83335808"/>
        <c:axId val="0"/>
      </c:bar3DChart>
      <c:catAx>
        <c:axId val="833335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3335808"/>
        <c:crosses val="autoZero"/>
        <c:auto val="1"/>
        <c:lblAlgn val="ctr"/>
        <c:lblOffset val="100"/>
        <c:noMultiLvlLbl val="0"/>
      </c:catAx>
      <c:valAx>
        <c:axId val="8333580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8333350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4538336320119019E-2"/>
                  <c:y val="2.6722620045584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336460200074387E-2"/>
                  <c:y val="8.01678601367524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Лист1!$A$2:$A$3</c:f>
              <c:strCache>
                <c:ptCount val="2"/>
                <c:pt idx="0">
                  <c:v>2018 год</c:v>
                </c:pt>
                <c:pt idx="1">
                  <c:v>2019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55700</c:v>
                </c:pt>
                <c:pt idx="1">
                  <c:v>200499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9393536"/>
        <c:axId val="39395328"/>
        <c:axId val="0"/>
      </c:bar3DChart>
      <c:catAx>
        <c:axId val="39393536"/>
        <c:scaling>
          <c:orientation val="minMax"/>
        </c:scaling>
        <c:delete val="0"/>
        <c:axPos val="b"/>
        <c:majorTickMark val="out"/>
        <c:minorTickMark val="none"/>
        <c:tickLblPos val="nextTo"/>
        <c:crossAx val="39395328"/>
        <c:crosses val="autoZero"/>
        <c:auto val="1"/>
        <c:lblAlgn val="ctr"/>
        <c:lblOffset val="100"/>
        <c:noMultiLvlLbl val="0"/>
      </c:catAx>
      <c:valAx>
        <c:axId val="3939532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393935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5769296199086223E-2"/>
          <c:y val="0.11938257546130525"/>
          <c:w val="0.57955866627782637"/>
          <c:h val="0.7686520567340159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1116650121312687E-3"/>
                  <c:y val="2.556077214463532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226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940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223330024262537E-2"/>
                  <c:y val="5.1121544289271592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234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407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223330024262537E-2"/>
                  <c:y val="-2.556077214463532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242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475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226940</c:v>
                </c:pt>
                <c:pt idx="1">
                  <c:v>234407</c:v>
                </c:pt>
                <c:pt idx="2">
                  <c:v>242475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1.2345679012345678E-2"/>
                  <c:y val="-1.122413312352158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418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097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2345679012345678E-2"/>
                  <c:y val="-1.964223296616272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270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521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2345679012345678E-2"/>
                  <c:y val="-1.122413312352163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267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367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418097</c:v>
                </c:pt>
                <c:pt idx="1">
                  <c:v>270521</c:v>
                </c:pt>
                <c:pt idx="2">
                  <c:v>267367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3899904"/>
        <c:axId val="43985536"/>
        <c:axId val="0"/>
      </c:bar3DChart>
      <c:catAx>
        <c:axId val="438999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43985536"/>
        <c:crosses val="autoZero"/>
        <c:auto val="1"/>
        <c:lblAlgn val="ctr"/>
        <c:lblOffset val="100"/>
        <c:noMultiLvlLbl val="0"/>
      </c:catAx>
      <c:valAx>
        <c:axId val="4398553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438999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088089674623965"/>
          <c:y val="0.24677476391004138"/>
          <c:w val="0.2984374696218528"/>
          <c:h val="0.38448488962125621"/>
        </c:manualLayout>
      </c:layout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6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8617065227957616E-2"/>
          <c:y val="3.086636608968436E-2"/>
          <c:w val="0.71526975794692327"/>
          <c:h val="0.9339269750828663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FF00"/>
            </a:solidFill>
            <a:ln w="19050">
              <a:solidFill>
                <a:schemeClr val="tx2">
                  <a:lumMod val="75000"/>
                </a:schemeClr>
              </a:solidFill>
            </a:ln>
          </c:spPr>
          <c:explosion val="71"/>
          <c:dPt>
            <c:idx val="0"/>
            <c:bubble3D val="0"/>
            <c:explosion val="67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tx2">
                    <a:lumMod val="75000"/>
                  </a:schemeClr>
                </a:solidFill>
              </a:ln>
            </c:spPr>
          </c:dPt>
          <c:dPt>
            <c:idx val="1"/>
            <c:bubble3D val="0"/>
            <c:explosion val="12"/>
          </c:dPt>
          <c:dLbls>
            <c:txPr>
              <a:bodyPr/>
              <a:lstStyle/>
              <a:p>
                <a:pPr>
                  <a:defRPr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Налог на доходы физических лиц</c:v>
                </c:pt>
                <c:pt idx="1">
                  <c:v>Прочие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0.8</c:v>
                </c:pt>
                <c:pt idx="1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20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год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2">
                  <a:lumMod val="7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28575">
                <a:solidFill>
                  <a:schemeClr val="tx2">
                    <a:lumMod val="75000"/>
                  </a:schemeClr>
                </a:solidFill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="1" smtClean="0"/>
                      <a:t>4</a:t>
                    </a:r>
                    <a:r>
                      <a:rPr lang="ru-RU" b="1" smtClean="0"/>
                      <a:t> </a:t>
                    </a:r>
                    <a:r>
                      <a:rPr lang="en-US" b="1" smtClean="0"/>
                      <a:t>159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trendlineType val="linear"/>
            <c:dispRSqr val="0"/>
            <c:dispEq val="0"/>
          </c:trendline>
          <c:trendline>
            <c:trendlineType val="linear"/>
            <c:dispRSqr val="0"/>
            <c:dispEq val="0"/>
          </c:trendline>
          <c:cat>
            <c:strRef>
              <c:f>Лист1!$A$2</c:f>
              <c:strCache>
                <c:ptCount val="1"/>
                <c:pt idx="0">
                  <c:v>Дотация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4159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год</c:v>
                </c:pt>
              </c:strCache>
            </c:strRef>
          </c:tx>
          <c:spPr>
            <a:solidFill>
              <a:srgbClr val="FF0000"/>
            </a:solidFill>
            <a:ln w="28575">
              <a:solidFill>
                <a:schemeClr val="tx2">
                  <a:lumMod val="75000"/>
                </a:schemeClr>
              </a:solidFill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="1" smtClean="0"/>
                      <a:t>3</a:t>
                    </a:r>
                    <a:r>
                      <a:rPr lang="ru-RU" b="1" smtClean="0"/>
                      <a:t> </a:t>
                    </a:r>
                    <a:r>
                      <a:rPr lang="en-US" b="1" smtClean="0"/>
                      <a:t>766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trendlineType val="linear"/>
            <c:dispRSqr val="0"/>
            <c:dispEq val="0"/>
          </c:trendline>
          <c:cat>
            <c:strRef>
              <c:f>Лист1!$A$2</c:f>
              <c:strCache>
                <c:ptCount val="1"/>
                <c:pt idx="0">
                  <c:v>Дотация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3766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rgbClr val="00B050"/>
            </a:solidFill>
            <a:ln w="28575">
              <a:solidFill>
                <a:schemeClr val="tx2">
                  <a:lumMod val="75000"/>
                </a:schemeClr>
              </a:solidFill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="1" smtClean="0"/>
                      <a:t>3</a:t>
                    </a:r>
                    <a:r>
                      <a:rPr lang="ru-RU" b="1" smtClean="0"/>
                      <a:t> </a:t>
                    </a:r>
                    <a:r>
                      <a:rPr lang="en-US" b="1" smtClean="0"/>
                      <a:t>674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Дотация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3674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8650496"/>
        <c:axId val="88652032"/>
      </c:barChart>
      <c:catAx>
        <c:axId val="886504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88652032"/>
        <c:crosses val="autoZero"/>
        <c:auto val="1"/>
        <c:lblAlgn val="ctr"/>
        <c:lblOffset val="100"/>
        <c:noMultiLvlLbl val="0"/>
      </c:catAx>
      <c:valAx>
        <c:axId val="886520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8650496"/>
        <c:crosses val="autoZero"/>
        <c:crossBetween val="between"/>
      </c:valAx>
      <c:spPr>
        <a:noFill/>
        <a:ln w="25400">
          <a:noFill/>
        </a:ln>
        <a:scene3d>
          <a:camera prst="orthographicFront"/>
          <a:lightRig rig="threePt" dir="t"/>
        </a:scene3d>
        <a:sp3d>
          <a:bevelT/>
        </a:sp3d>
      </c:spPr>
    </c:plotArea>
    <c:plotVisOnly val="1"/>
    <c:dispBlanksAs val="gap"/>
    <c:showDLblsOverMax val="0"/>
  </c:chart>
  <c:spPr>
    <a:gradFill>
      <a:gsLst>
        <a:gs pos="93745">
          <a:srgbClr val="D7EEFF"/>
        </a:gs>
        <a:gs pos="84594">
          <a:srgbClr val="D0EBFF"/>
        </a:gs>
        <a:gs pos="77075">
          <a:srgbClr val="CAE9FF"/>
        </a:gs>
        <a:gs pos="65000">
          <a:srgbClr val="C1E6FF"/>
        </a:gs>
        <a:gs pos="19000">
          <a:schemeClr val="accent2">
            <a:lumMod val="40000"/>
            <a:lumOff val="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4.7828960623960803E-2"/>
          <c:w val="0.87483469578648965"/>
          <c:h val="0.870034920790345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год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2">
                  <a:lumMod val="75000"/>
                </a:schemeClr>
              </a:solidFill>
            </a:ln>
          </c:spPr>
          <c:invertIfNegative val="0"/>
          <c:dLbls>
            <c:dLbl>
              <c:idx val="0"/>
              <c:layout>
                <c:manualLayout>
                  <c:x val="-9.0446939587357673E-3"/>
                  <c:y val="-3.09419811054133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Субвенция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год</c:v>
                </c:pt>
              </c:strCache>
            </c:strRef>
          </c:tx>
          <c:spPr>
            <a:solidFill>
              <a:srgbClr val="FF0000"/>
            </a:solidFill>
            <a:ln w="28575">
              <a:solidFill>
                <a:schemeClr val="tx2">
                  <a:lumMod val="75000"/>
                </a:schemeClr>
              </a:solidFill>
            </a:ln>
          </c:spPr>
          <c:invertIfNegative val="0"/>
          <c:dLbls>
            <c:dLbl>
              <c:idx val="0"/>
              <c:layout>
                <c:manualLayout>
                  <c:x val="1.254564904974716E-2"/>
                  <c:y val="-3.09419811054131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Субвенция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год</c:v>
                </c:pt>
              </c:strCache>
            </c:strRef>
          </c:tx>
          <c:spPr>
            <a:ln w="28575">
              <a:solidFill>
                <a:schemeClr val="tx2">
                  <a:lumMod val="7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 w="28575">
                <a:solidFill>
                  <a:schemeClr val="tx2">
                    <a:lumMod val="75000"/>
                  </a:schemeClr>
                </a:solidFill>
              </a:ln>
            </c:spPr>
          </c:dPt>
          <c:dLbls>
            <c:dLbl>
              <c:idx val="0"/>
              <c:layout>
                <c:manualLayout>
                  <c:x val="1.1378664019410029E-2"/>
                  <c:y val="-3.09419811054133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Субвенция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6811264"/>
        <c:axId val="97554432"/>
      </c:barChart>
      <c:catAx>
        <c:axId val="968112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97554432"/>
        <c:crosses val="autoZero"/>
        <c:auto val="1"/>
        <c:lblAlgn val="ctr"/>
        <c:lblOffset val="100"/>
        <c:noMultiLvlLbl val="0"/>
      </c:catAx>
      <c:valAx>
        <c:axId val="975544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6811264"/>
        <c:crosses val="autoZero"/>
        <c:crossBetween val="between"/>
      </c:valAx>
    </c:plotArea>
    <c:plotVisOnly val="1"/>
    <c:dispBlanksAs val="gap"/>
    <c:showDLblsOverMax val="0"/>
  </c:chart>
  <c:spPr>
    <a:gradFill>
      <a:gsLst>
        <a:gs pos="93745">
          <a:srgbClr val="D7EEFF"/>
        </a:gs>
        <a:gs pos="84594">
          <a:srgbClr val="D0EBFF"/>
        </a:gs>
        <a:gs pos="77075">
          <a:srgbClr val="CAE9FF"/>
        </a:gs>
        <a:gs pos="65000">
          <a:srgbClr val="C1E6FF"/>
        </a:gs>
        <a:gs pos="19000">
          <a:schemeClr val="accent2">
            <a:lumMod val="40000"/>
            <a:lumOff val="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097849592939286"/>
          <c:y val="3.4890280390301461E-2"/>
          <c:w val="0.54631009991137935"/>
          <c:h val="0.808865713251199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год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2">
                  <a:lumMod val="75000"/>
                </a:schemeClr>
              </a:solidFill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200" b="1" smtClean="0"/>
                      <a:t>413</a:t>
                    </a:r>
                    <a:r>
                      <a:rPr lang="ru-RU" sz="1200" b="1" smtClean="0"/>
                      <a:t> </a:t>
                    </a:r>
                    <a:r>
                      <a:rPr lang="en-US" sz="1200" b="1" smtClean="0"/>
                      <a:t>929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Иные межбюджетные трансферты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413929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год</c:v>
                </c:pt>
              </c:strCache>
            </c:strRef>
          </c:tx>
          <c:spPr>
            <a:solidFill>
              <a:srgbClr val="FF0000"/>
            </a:solidFill>
            <a:ln w="28575">
              <a:solidFill>
                <a:schemeClr val="tx2">
                  <a:lumMod val="75000"/>
                </a:schemeClr>
              </a:solidFill>
            </a:ln>
          </c:spPr>
          <c:invertIfNegative val="0"/>
          <c:dLbls>
            <c:dLbl>
              <c:idx val="0"/>
              <c:layout>
                <c:manualLayout>
                  <c:x val="3.8196276802577492E-2"/>
                  <c:y val="-7.8324630596600386E-3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smtClean="0"/>
                      <a:t>266</a:t>
                    </a:r>
                    <a:r>
                      <a:rPr lang="ru-RU" sz="1200" b="1" smtClean="0"/>
                      <a:t> </a:t>
                    </a:r>
                    <a:r>
                      <a:rPr lang="en-US" sz="1200" b="1" smtClean="0"/>
                      <a:t>746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Иные межбюджетные трансферты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266746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rgbClr val="00B050"/>
            </a:solidFill>
            <a:ln w="28575">
              <a:solidFill>
                <a:schemeClr val="tx2">
                  <a:lumMod val="75000"/>
                </a:schemeClr>
              </a:solidFill>
            </a:ln>
          </c:spPr>
          <c:invertIfNegative val="0"/>
          <c:dLbls>
            <c:dLbl>
              <c:idx val="0"/>
              <c:layout>
                <c:manualLayout>
                  <c:x val="0.16341692008381498"/>
                  <c:y val="5.3733732650395168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/>
                      <a:t> </a:t>
                    </a:r>
                    <a:r>
                      <a:rPr lang="en-US" sz="1200" b="1" dirty="0" smtClean="0"/>
                      <a:t>263</a:t>
                    </a:r>
                    <a:r>
                      <a:rPr lang="ru-RU" sz="1200" b="1" dirty="0" smtClean="0"/>
                      <a:t> </a:t>
                    </a:r>
                    <a:r>
                      <a:rPr lang="en-US" sz="1200" b="1" dirty="0" smtClean="0"/>
                      <a:t>684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Иные межбюджетные трансферты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263684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8925952"/>
        <c:axId val="100254848"/>
      </c:barChart>
      <c:catAx>
        <c:axId val="989259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00254848"/>
        <c:crosses val="autoZero"/>
        <c:auto val="1"/>
        <c:lblAlgn val="ctr"/>
        <c:lblOffset val="100"/>
        <c:noMultiLvlLbl val="0"/>
      </c:catAx>
      <c:valAx>
        <c:axId val="1002548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89259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547419795733295"/>
          <c:y val="0.55866932864333341"/>
          <c:w val="0.24452566864551281"/>
          <c:h val="0.2148925543112912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spPr>
    <a:gradFill>
      <a:gsLst>
        <a:gs pos="93745">
          <a:srgbClr val="D7EEFF"/>
        </a:gs>
        <a:gs pos="84594">
          <a:srgbClr val="D0EBFF"/>
        </a:gs>
        <a:gs pos="77075">
          <a:srgbClr val="CAE9FF"/>
        </a:gs>
        <a:gs pos="65000">
          <a:srgbClr val="C1E6FF"/>
        </a:gs>
        <a:gs pos="19000">
          <a:schemeClr val="accent2">
            <a:lumMod val="40000"/>
            <a:lumOff val="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441205214486526E-2"/>
          <c:y val="3.9193176066856766E-2"/>
          <c:w val="0.82400213535595856"/>
          <c:h val="0.8802324433087681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руб.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/>
              <c:numFmt formatCode="#,##0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numFmt formatCode="#,##0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Лист1!$A$2:$A$3</c:f>
              <c:strCache>
                <c:ptCount val="2"/>
                <c:pt idx="0">
                  <c:v>2018 год</c:v>
                </c:pt>
                <c:pt idx="1">
                  <c:v>2019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346370</c:v>
                </c:pt>
                <c:pt idx="1">
                  <c:v>645037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44049920"/>
        <c:axId val="79522816"/>
        <c:axId val="39362560"/>
      </c:bar3DChart>
      <c:catAx>
        <c:axId val="44049920"/>
        <c:scaling>
          <c:orientation val="minMax"/>
        </c:scaling>
        <c:delete val="0"/>
        <c:axPos val="b"/>
        <c:majorTickMark val="out"/>
        <c:minorTickMark val="none"/>
        <c:tickLblPos val="nextTo"/>
        <c:crossAx val="79522816"/>
        <c:crosses val="autoZero"/>
        <c:auto val="1"/>
        <c:lblAlgn val="ctr"/>
        <c:lblOffset val="100"/>
        <c:noMultiLvlLbl val="0"/>
      </c:catAx>
      <c:valAx>
        <c:axId val="7952281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44049920"/>
        <c:crosses val="autoZero"/>
        <c:crossBetween val="between"/>
      </c:valAx>
      <c:serAx>
        <c:axId val="39362560"/>
        <c:scaling>
          <c:orientation val="minMax"/>
        </c:scaling>
        <c:delete val="1"/>
        <c:axPos val="b"/>
        <c:majorTickMark val="out"/>
        <c:minorTickMark val="none"/>
        <c:tickLblPos val="nextTo"/>
        <c:crossAx val="79522816"/>
        <c:crosses val="autoZero"/>
      </c:ser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руб.</c:v>
                </c:pt>
              </c:strCache>
            </c:strRef>
          </c:tx>
          <c:invertIfNegative val="0"/>
          <c:dLbls>
            <c:numFmt formatCode="#,##0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2020 год</c:v>
                </c:pt>
                <c:pt idx="1">
                  <c:v>2021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504928</c:v>
                </c:pt>
                <c:pt idx="1">
                  <c:v>509842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9522048"/>
        <c:axId val="88676224"/>
        <c:axId val="0"/>
      </c:bar3DChart>
      <c:catAx>
        <c:axId val="79522048"/>
        <c:scaling>
          <c:orientation val="minMax"/>
        </c:scaling>
        <c:delete val="0"/>
        <c:axPos val="b"/>
        <c:majorTickMark val="out"/>
        <c:minorTickMark val="none"/>
        <c:tickLblPos val="nextTo"/>
        <c:crossAx val="88676224"/>
        <c:crosses val="autoZero"/>
        <c:auto val="1"/>
        <c:lblAlgn val="ctr"/>
        <c:lblOffset val="100"/>
        <c:noMultiLvlLbl val="0"/>
      </c:catAx>
      <c:valAx>
        <c:axId val="88676224"/>
        <c:scaling>
          <c:orientation val="minMax"/>
        </c:scaling>
        <c:delete val="1"/>
        <c:axPos val="l"/>
        <c:majorGridlines/>
        <c:numFmt formatCode="0%" sourceLinked="1"/>
        <c:majorTickMark val="out"/>
        <c:minorTickMark val="none"/>
        <c:tickLblPos val="nextTo"/>
        <c:crossAx val="7952204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innerShdw blurRad="114300">
                  <a:prstClr val="black"/>
                </a:innerShdw>
              </a:effectLst>
              <a:scene3d>
                <a:camera prst="orthographicFront"/>
                <a:lightRig rig="chilly" dir="t"/>
              </a:scene3d>
              <a:sp3d prstMaterial="dkEdge">
                <a:bevelT w="69850" h="57150"/>
                <a:bevelB w="19050"/>
              </a:sp3d>
            </c:spPr>
          </c:dPt>
          <c:dPt>
            <c:idx val="1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dPt>
          <c:dLbls>
            <c:dLbl>
              <c:idx val="0"/>
              <c:layout>
                <c:manualLayout>
                  <c:x val="-0.10098564317226406"/>
                  <c:y val="-9.19761861695513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224786752089274"/>
                  <c:y val="0.128124999999999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36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Лист1!$A$2:$A$3</c:f>
              <c:strCache>
                <c:ptCount val="2"/>
                <c:pt idx="0">
                  <c:v>Программные расходы 639 000 тыс. руб.</c:v>
                </c:pt>
                <c:pt idx="1">
                  <c:v>Непрограммные расходы 5 437 тыс. руб.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0.99199999999999999</c:v>
                </c:pt>
                <c:pt idx="1">
                  <c:v>8.0000000000000002E-3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34"/>
        <c:holeSize val="38"/>
      </c:doughnutChart>
    </c:plotArea>
    <c:legend>
      <c:legendPos val="b"/>
      <c:legendEntry>
        <c:idx val="0"/>
        <c:txPr>
          <a:bodyPr/>
          <a:lstStyle/>
          <a:p>
            <a:pPr>
              <a:defRPr sz="2400" b="1">
                <a:solidFill>
                  <a:srgbClr val="002060"/>
                </a:solidFill>
                <a:effectLst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400" b="1">
                <a:solidFill>
                  <a:srgbClr val="002060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13773357619762677"/>
          <c:y val="0.81378098963338119"/>
          <c:w val="0.74017851063143525"/>
          <c:h val="0.17275908068326984"/>
        </c:manualLayout>
      </c:layout>
      <c:overlay val="0"/>
      <c:txPr>
        <a:bodyPr/>
        <a:lstStyle/>
        <a:p>
          <a:pPr>
            <a:defRPr sz="2400"/>
          </a:pPr>
          <a:endParaRPr lang="ru-RU"/>
        </a:p>
      </c:txPr>
    </c:legend>
    <c:plotVisOnly val="1"/>
    <c:dispBlanksAs val="gap"/>
    <c:showDLblsOverMax val="0"/>
  </c:chart>
  <c:spPr>
    <a:gradFill>
      <a:gsLst>
        <a:gs pos="54000">
          <a:schemeClr val="accent2">
            <a:lumMod val="40000"/>
            <a:lumOff val="60000"/>
          </a:schemeClr>
        </a:gs>
        <a:gs pos="79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Relationship Id="rId4" Type="http://schemas.openxmlformats.org/officeDocument/2006/relationships/image" Target="../media/image24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image" Target="../media/image34.pn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Relationship Id="rId4" Type="http://schemas.openxmlformats.org/officeDocument/2006/relationships/image" Target="../media/image24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image" Target="../media/image34.png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image" Target="../media/image3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0C9FD2-EA0B-47C5-A695-F2D6A53BB0D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45C1EFA-0A72-4C0C-97B2-CDCA9ECC5CED}">
      <dgm:prSet phldrT="[Текст]" custT="1"/>
      <dgm:spPr>
        <a:solidFill>
          <a:schemeClr val="accent6">
            <a:lumMod val="40000"/>
            <a:lumOff val="60000"/>
          </a:schemeClr>
        </a:solidFill>
        <a:ln>
          <a:solidFill>
            <a:schemeClr val="tx1">
              <a:lumMod val="85000"/>
              <a:lumOff val="15000"/>
            </a:schemeClr>
          </a:solidFill>
        </a:ln>
      </dgm:spPr>
      <dgm:t>
        <a:bodyPr/>
        <a:lstStyle/>
        <a:p>
          <a:r>
            <a:rPr lang="ru-RU" sz="1800" b="1" dirty="0" smtClean="0">
              <a:solidFill>
                <a:srgbClr val="002060"/>
              </a:solidFill>
            </a:rPr>
            <a:t>Оплата труда работников бюджетной сферы, на которых распространяются Указы Президента РФ</a:t>
          </a:r>
          <a:endParaRPr lang="ru-RU" sz="1800" b="1" dirty="0">
            <a:solidFill>
              <a:srgbClr val="002060"/>
            </a:solidFill>
          </a:endParaRPr>
        </a:p>
      </dgm:t>
    </dgm:pt>
    <dgm:pt modelId="{95941DA8-E01D-4822-8BCD-98C1FA146ABF}" type="parTrans" cxnId="{4BAF9CF6-5869-458F-B05F-A6E07C8C3157}">
      <dgm:prSet/>
      <dgm:spPr/>
      <dgm:t>
        <a:bodyPr/>
        <a:lstStyle/>
        <a:p>
          <a:endParaRPr lang="ru-RU"/>
        </a:p>
      </dgm:t>
    </dgm:pt>
    <dgm:pt modelId="{E1C3952D-34BA-485D-879F-7C876D825BD6}" type="sibTrans" cxnId="{4BAF9CF6-5869-458F-B05F-A6E07C8C3157}">
      <dgm:prSet/>
      <dgm:spPr/>
      <dgm:t>
        <a:bodyPr/>
        <a:lstStyle/>
        <a:p>
          <a:endParaRPr lang="ru-RU"/>
        </a:p>
      </dgm:t>
    </dgm:pt>
    <dgm:pt modelId="{ABAF24E4-2CEB-4CBB-B778-AC1FA6C906A4}">
      <dgm:prSet phldrT="[Текст]" custT="1"/>
      <dgm:spPr>
        <a:solidFill>
          <a:schemeClr val="accent6">
            <a:lumMod val="40000"/>
            <a:lumOff val="60000"/>
          </a:schemeClr>
        </a:solidFill>
        <a:ln>
          <a:solidFill>
            <a:schemeClr val="tx1">
              <a:lumMod val="85000"/>
              <a:lumOff val="15000"/>
            </a:schemeClr>
          </a:solidFill>
        </a:ln>
      </dgm:spPr>
      <dgm:t>
        <a:bodyPr/>
        <a:lstStyle/>
        <a:p>
          <a:r>
            <a:rPr lang="ru-RU" sz="1800" b="1" dirty="0" smtClean="0">
              <a:solidFill>
                <a:srgbClr val="002060"/>
              </a:solidFill>
            </a:rPr>
            <a:t>Прочие расходы</a:t>
          </a:r>
          <a:endParaRPr lang="ru-RU" sz="1800" b="1" dirty="0">
            <a:solidFill>
              <a:srgbClr val="002060"/>
            </a:solidFill>
          </a:endParaRPr>
        </a:p>
      </dgm:t>
    </dgm:pt>
    <dgm:pt modelId="{3B9989CF-5F6E-4ACC-BC80-0FB4C0FA77F9}" type="parTrans" cxnId="{BF5657A9-5698-4382-B587-671ECE75F3EC}">
      <dgm:prSet/>
      <dgm:spPr/>
      <dgm:t>
        <a:bodyPr/>
        <a:lstStyle/>
        <a:p>
          <a:endParaRPr lang="ru-RU"/>
        </a:p>
      </dgm:t>
    </dgm:pt>
    <dgm:pt modelId="{77F49540-3BD9-4352-9541-0D96E7ED55D1}" type="sibTrans" cxnId="{BF5657A9-5698-4382-B587-671ECE75F3EC}">
      <dgm:prSet/>
      <dgm:spPr/>
      <dgm:t>
        <a:bodyPr/>
        <a:lstStyle/>
        <a:p>
          <a:endParaRPr lang="ru-RU"/>
        </a:p>
      </dgm:t>
    </dgm:pt>
    <dgm:pt modelId="{CBC08F60-A6C5-407F-B25C-574C5870AA6B}">
      <dgm:prSet custT="1"/>
      <dgm:spPr>
        <a:solidFill>
          <a:schemeClr val="accent6">
            <a:lumMod val="40000"/>
            <a:lumOff val="60000"/>
          </a:schemeClr>
        </a:solidFill>
        <a:ln>
          <a:solidFill>
            <a:schemeClr val="tx1">
              <a:lumMod val="85000"/>
              <a:lumOff val="15000"/>
            </a:schemeClr>
          </a:solidFill>
        </a:ln>
      </dgm:spPr>
      <dgm:t>
        <a:bodyPr/>
        <a:lstStyle/>
        <a:p>
          <a:r>
            <a:rPr lang="ru-RU" sz="1800" b="1" dirty="0" smtClean="0">
              <a:solidFill>
                <a:srgbClr val="002060"/>
              </a:solidFill>
            </a:rPr>
            <a:t>Оплата труда работников бюджетной сферы, на которых не распространяются Указы Президента РФ</a:t>
          </a:r>
        </a:p>
      </dgm:t>
    </dgm:pt>
    <dgm:pt modelId="{C9138E19-431C-477C-B486-4C1AE7C14C75}" type="sibTrans" cxnId="{D93E2F62-8C6E-4CE2-B1F1-24983683934F}">
      <dgm:prSet/>
      <dgm:spPr/>
      <dgm:t>
        <a:bodyPr/>
        <a:lstStyle/>
        <a:p>
          <a:endParaRPr lang="ru-RU"/>
        </a:p>
      </dgm:t>
    </dgm:pt>
    <dgm:pt modelId="{CE611628-B799-4703-91CE-CC9E3A6034C7}" type="parTrans" cxnId="{D93E2F62-8C6E-4CE2-B1F1-24983683934F}">
      <dgm:prSet/>
      <dgm:spPr/>
      <dgm:t>
        <a:bodyPr/>
        <a:lstStyle/>
        <a:p>
          <a:endParaRPr lang="ru-RU"/>
        </a:p>
      </dgm:t>
    </dgm:pt>
    <dgm:pt modelId="{3422FEFC-1BA2-4077-B140-53D0478E296B}" type="pres">
      <dgm:prSet presAssocID="{2E0C9FD2-EA0B-47C5-A695-F2D6A53BB0D4}" presName="linearFlow" presStyleCnt="0">
        <dgm:presLayoutVars>
          <dgm:dir/>
          <dgm:resizeHandles val="exact"/>
        </dgm:presLayoutVars>
      </dgm:prSet>
      <dgm:spPr/>
    </dgm:pt>
    <dgm:pt modelId="{B47BFEBB-525E-456D-B071-4FC6978B7531}" type="pres">
      <dgm:prSet presAssocID="{C45C1EFA-0A72-4C0C-97B2-CDCA9ECC5CED}" presName="composite" presStyleCnt="0"/>
      <dgm:spPr/>
    </dgm:pt>
    <dgm:pt modelId="{87AB0AC2-5D6F-4DC6-9C8D-E18694B50081}" type="pres">
      <dgm:prSet presAssocID="{C45C1EFA-0A72-4C0C-97B2-CDCA9ECC5CED}" presName="imgShp" presStyleLbl="fgImgPlace1" presStyleIdx="0" presStyleCnt="3" custLinFactNeighborX="-86813" custLinFactNeighborY="-11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9653354-B6DF-4593-B0A3-17F7BBA40806}" type="pres">
      <dgm:prSet presAssocID="{C45C1EFA-0A72-4C0C-97B2-CDCA9ECC5CED}" presName="txShp" presStyleLbl="node1" presStyleIdx="0" presStyleCnt="3" custScaleX="83037" custLinFactNeighborX="-18801" custLinFactNeighborY="9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0D3C77-51C7-4BC8-8A32-DC589BF6412A}" type="pres">
      <dgm:prSet presAssocID="{E1C3952D-34BA-485D-879F-7C876D825BD6}" presName="spacing" presStyleCnt="0"/>
      <dgm:spPr/>
    </dgm:pt>
    <dgm:pt modelId="{D6040CC1-0941-480C-AEED-E67439D8F9E2}" type="pres">
      <dgm:prSet presAssocID="{CBC08F60-A6C5-407F-B25C-574C5870AA6B}" presName="composite" presStyleCnt="0"/>
      <dgm:spPr/>
    </dgm:pt>
    <dgm:pt modelId="{4BC49D12-CCB4-42CE-8E6F-47961EB7E66F}" type="pres">
      <dgm:prSet presAssocID="{CBC08F60-A6C5-407F-B25C-574C5870AA6B}" presName="imgShp" presStyleLbl="fgImgPlace1" presStyleIdx="1" presStyleCnt="3" custLinFactNeighborX="-89864" custLinFactNeighborY="-484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E1A38D4-F188-4B19-8B1A-5C66728CCD47}" type="pres">
      <dgm:prSet presAssocID="{CBC08F60-A6C5-407F-B25C-574C5870AA6B}" presName="txShp" presStyleLbl="node1" presStyleIdx="1" presStyleCnt="3" custScaleX="83946" custLinFactNeighborX="-18119" custLinFactNeighborY="-30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623476-328B-4886-8BCE-601AF6670902}" type="pres">
      <dgm:prSet presAssocID="{C9138E19-431C-477C-B486-4C1AE7C14C75}" presName="spacing" presStyleCnt="0"/>
      <dgm:spPr/>
    </dgm:pt>
    <dgm:pt modelId="{ACBD19CE-6F86-4D12-834E-D2D718EBDB06}" type="pres">
      <dgm:prSet presAssocID="{ABAF24E4-2CEB-4CBB-B778-AC1FA6C906A4}" presName="composite" presStyleCnt="0"/>
      <dgm:spPr/>
    </dgm:pt>
    <dgm:pt modelId="{4DF2E011-8E6A-4469-B0A8-8FFA8596F706}" type="pres">
      <dgm:prSet presAssocID="{ABAF24E4-2CEB-4CBB-B778-AC1FA6C906A4}" presName="imgShp" presStyleLbl="fgImgPlace1" presStyleIdx="2" presStyleCnt="3" custLinFactNeighborX="-92914" custLinFactNeighborY="-359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820CEF1-EDA6-4DF8-BFF9-C5486051A5A9}" type="pres">
      <dgm:prSet presAssocID="{ABAF24E4-2CEB-4CBB-B778-AC1FA6C906A4}" presName="txShp" presStyleLbl="node1" presStyleIdx="2" presStyleCnt="3" custScaleX="83038" custLinFactNeighborX="-18800" custLinFactNeighborY="-91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BAF9CF6-5869-458F-B05F-A6E07C8C3157}" srcId="{2E0C9FD2-EA0B-47C5-A695-F2D6A53BB0D4}" destId="{C45C1EFA-0A72-4C0C-97B2-CDCA9ECC5CED}" srcOrd="0" destOrd="0" parTransId="{95941DA8-E01D-4822-8BCD-98C1FA146ABF}" sibTransId="{E1C3952D-34BA-485D-879F-7C876D825BD6}"/>
    <dgm:cxn modelId="{D4BE1D23-AC44-4C62-8296-225BC88F6B62}" type="presOf" srcId="{2E0C9FD2-EA0B-47C5-A695-F2D6A53BB0D4}" destId="{3422FEFC-1BA2-4077-B140-53D0478E296B}" srcOrd="0" destOrd="0" presId="urn:microsoft.com/office/officeart/2005/8/layout/vList3"/>
    <dgm:cxn modelId="{D00BEB53-E726-446B-B308-8B0176783498}" type="presOf" srcId="{C45C1EFA-0A72-4C0C-97B2-CDCA9ECC5CED}" destId="{99653354-B6DF-4593-B0A3-17F7BBA40806}" srcOrd="0" destOrd="0" presId="urn:microsoft.com/office/officeart/2005/8/layout/vList3"/>
    <dgm:cxn modelId="{C3B2740B-4AEE-479D-A3B3-9AEEE97A86F1}" type="presOf" srcId="{ABAF24E4-2CEB-4CBB-B778-AC1FA6C906A4}" destId="{D820CEF1-EDA6-4DF8-BFF9-C5486051A5A9}" srcOrd="0" destOrd="0" presId="urn:microsoft.com/office/officeart/2005/8/layout/vList3"/>
    <dgm:cxn modelId="{D93E2F62-8C6E-4CE2-B1F1-24983683934F}" srcId="{2E0C9FD2-EA0B-47C5-A695-F2D6A53BB0D4}" destId="{CBC08F60-A6C5-407F-B25C-574C5870AA6B}" srcOrd="1" destOrd="0" parTransId="{CE611628-B799-4703-91CE-CC9E3A6034C7}" sibTransId="{C9138E19-431C-477C-B486-4C1AE7C14C75}"/>
    <dgm:cxn modelId="{BF5657A9-5698-4382-B587-671ECE75F3EC}" srcId="{2E0C9FD2-EA0B-47C5-A695-F2D6A53BB0D4}" destId="{ABAF24E4-2CEB-4CBB-B778-AC1FA6C906A4}" srcOrd="2" destOrd="0" parTransId="{3B9989CF-5F6E-4ACC-BC80-0FB4C0FA77F9}" sibTransId="{77F49540-3BD9-4352-9541-0D96E7ED55D1}"/>
    <dgm:cxn modelId="{2ED93FE2-6414-42D2-AD2E-D8B8FF3F654F}" type="presOf" srcId="{CBC08F60-A6C5-407F-B25C-574C5870AA6B}" destId="{2E1A38D4-F188-4B19-8B1A-5C66728CCD47}" srcOrd="0" destOrd="0" presId="urn:microsoft.com/office/officeart/2005/8/layout/vList3"/>
    <dgm:cxn modelId="{CDBC337E-DA4C-4EA7-B275-68F9A0BB51B6}" type="presParOf" srcId="{3422FEFC-1BA2-4077-B140-53D0478E296B}" destId="{B47BFEBB-525E-456D-B071-4FC6978B7531}" srcOrd="0" destOrd="0" presId="urn:microsoft.com/office/officeart/2005/8/layout/vList3"/>
    <dgm:cxn modelId="{30055E86-E9EE-4599-BC4A-FAB8224FB3FC}" type="presParOf" srcId="{B47BFEBB-525E-456D-B071-4FC6978B7531}" destId="{87AB0AC2-5D6F-4DC6-9C8D-E18694B50081}" srcOrd="0" destOrd="0" presId="urn:microsoft.com/office/officeart/2005/8/layout/vList3"/>
    <dgm:cxn modelId="{0F2EEEDA-895C-4FCE-9B24-D8288E2385B9}" type="presParOf" srcId="{B47BFEBB-525E-456D-B071-4FC6978B7531}" destId="{99653354-B6DF-4593-B0A3-17F7BBA40806}" srcOrd="1" destOrd="0" presId="urn:microsoft.com/office/officeart/2005/8/layout/vList3"/>
    <dgm:cxn modelId="{E49FC55A-73EA-48C0-93B8-10C19DD52549}" type="presParOf" srcId="{3422FEFC-1BA2-4077-B140-53D0478E296B}" destId="{770D3C77-51C7-4BC8-8A32-DC589BF6412A}" srcOrd="1" destOrd="0" presId="urn:microsoft.com/office/officeart/2005/8/layout/vList3"/>
    <dgm:cxn modelId="{4CEF1317-69EB-43D1-9D04-094D13A303ED}" type="presParOf" srcId="{3422FEFC-1BA2-4077-B140-53D0478E296B}" destId="{D6040CC1-0941-480C-AEED-E67439D8F9E2}" srcOrd="2" destOrd="0" presId="urn:microsoft.com/office/officeart/2005/8/layout/vList3"/>
    <dgm:cxn modelId="{03885E66-3D9F-4B44-A27D-93A4194E0209}" type="presParOf" srcId="{D6040CC1-0941-480C-AEED-E67439D8F9E2}" destId="{4BC49D12-CCB4-42CE-8E6F-47961EB7E66F}" srcOrd="0" destOrd="0" presId="urn:microsoft.com/office/officeart/2005/8/layout/vList3"/>
    <dgm:cxn modelId="{7189328F-0162-4F31-971F-E4FBC9D8BF41}" type="presParOf" srcId="{D6040CC1-0941-480C-AEED-E67439D8F9E2}" destId="{2E1A38D4-F188-4B19-8B1A-5C66728CCD47}" srcOrd="1" destOrd="0" presId="urn:microsoft.com/office/officeart/2005/8/layout/vList3"/>
    <dgm:cxn modelId="{F55B5B37-9BB6-4DC8-9EB0-8909A8A23721}" type="presParOf" srcId="{3422FEFC-1BA2-4077-B140-53D0478E296B}" destId="{A9623476-328B-4886-8BCE-601AF6670902}" srcOrd="3" destOrd="0" presId="urn:microsoft.com/office/officeart/2005/8/layout/vList3"/>
    <dgm:cxn modelId="{AB61B4E7-CE24-4604-B680-70DB2F71BB6B}" type="presParOf" srcId="{3422FEFC-1BA2-4077-B140-53D0478E296B}" destId="{ACBD19CE-6F86-4D12-834E-D2D718EBDB06}" srcOrd="4" destOrd="0" presId="urn:microsoft.com/office/officeart/2005/8/layout/vList3"/>
    <dgm:cxn modelId="{04B8DAFE-0930-437D-9070-943086F2BFE2}" type="presParOf" srcId="{ACBD19CE-6F86-4D12-834E-D2D718EBDB06}" destId="{4DF2E011-8E6A-4469-B0A8-8FFA8596F706}" srcOrd="0" destOrd="0" presId="urn:microsoft.com/office/officeart/2005/8/layout/vList3"/>
    <dgm:cxn modelId="{C68EB4B0-2BA0-4D27-82E2-1887B2988C32}" type="presParOf" srcId="{ACBD19CE-6F86-4D12-834E-D2D718EBDB06}" destId="{D820CEF1-EDA6-4DF8-BFF9-C5486051A5A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1C40B8-761A-4468-AABF-691826D3C150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AE02DA1-4818-42CC-B843-0BFD40E76962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</a:rPr>
            <a:t>Развитие основных направлений культуры</a:t>
          </a:r>
          <a:endParaRPr lang="ru-RU" sz="2000" b="1" dirty="0">
            <a:solidFill>
              <a:srgbClr val="002060"/>
            </a:solidFill>
          </a:endParaRPr>
        </a:p>
      </dgm:t>
    </dgm:pt>
    <dgm:pt modelId="{AAE574DC-3DA1-4536-A2D3-C0BABA61B82B}" type="parTrans" cxnId="{23756B87-9C2E-4DCE-BE37-C452D227240E}">
      <dgm:prSet/>
      <dgm:spPr/>
      <dgm:t>
        <a:bodyPr/>
        <a:lstStyle/>
        <a:p>
          <a:endParaRPr lang="ru-RU"/>
        </a:p>
      </dgm:t>
    </dgm:pt>
    <dgm:pt modelId="{D876A621-3255-4CF1-ADED-73D41AD5AB27}" type="sibTrans" cxnId="{23756B87-9C2E-4DCE-BE37-C452D227240E}">
      <dgm:prSet/>
      <dgm:spPr/>
      <dgm:t>
        <a:bodyPr/>
        <a:lstStyle/>
        <a:p>
          <a:endParaRPr lang="ru-RU"/>
        </a:p>
      </dgm:t>
    </dgm:pt>
    <dgm:pt modelId="{7F245540-3923-46FA-A225-CA15084D5A03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Развитие физической культуры и спорта</a:t>
          </a:r>
          <a:endParaRPr lang="ru-RU" b="1" dirty="0">
            <a:solidFill>
              <a:srgbClr val="002060"/>
            </a:solidFill>
          </a:endParaRPr>
        </a:p>
      </dgm:t>
    </dgm:pt>
    <dgm:pt modelId="{959261BC-FB37-49B1-848B-843515D0E633}" type="parTrans" cxnId="{BB764C35-009F-4725-8E76-2AC7667881C1}">
      <dgm:prSet/>
      <dgm:spPr/>
      <dgm:t>
        <a:bodyPr/>
        <a:lstStyle/>
        <a:p>
          <a:endParaRPr lang="ru-RU"/>
        </a:p>
      </dgm:t>
    </dgm:pt>
    <dgm:pt modelId="{675725C2-6158-460D-BFA3-D667B28D56AB}" type="sibTrans" cxnId="{BB764C35-009F-4725-8E76-2AC7667881C1}">
      <dgm:prSet/>
      <dgm:spPr/>
      <dgm:t>
        <a:bodyPr/>
        <a:lstStyle/>
        <a:p>
          <a:endParaRPr lang="ru-RU"/>
        </a:p>
      </dgm:t>
    </dgm:pt>
    <dgm:pt modelId="{F07ADB1C-8EFA-4825-A3C0-5EA712990514}">
      <dgm:prSet phldrT="[Текст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Социальная поддержка граждан</a:t>
          </a:r>
          <a:endParaRPr lang="ru-RU" b="1" dirty="0">
            <a:solidFill>
              <a:srgbClr val="002060"/>
            </a:solidFill>
          </a:endParaRPr>
        </a:p>
      </dgm:t>
    </dgm:pt>
    <dgm:pt modelId="{41ABC3F4-1DD5-4FBE-BFB9-46846EA2D5B9}" type="parTrans" cxnId="{2C2D950B-740F-4943-8FE8-BBBD41BC85A5}">
      <dgm:prSet/>
      <dgm:spPr/>
      <dgm:t>
        <a:bodyPr/>
        <a:lstStyle/>
        <a:p>
          <a:endParaRPr lang="ru-RU"/>
        </a:p>
      </dgm:t>
    </dgm:pt>
    <dgm:pt modelId="{6819D172-DA83-4F84-B73B-6EDBD78B7772}" type="sibTrans" cxnId="{2C2D950B-740F-4943-8FE8-BBBD41BC85A5}">
      <dgm:prSet/>
      <dgm:spPr/>
      <dgm:t>
        <a:bodyPr/>
        <a:lstStyle/>
        <a:p>
          <a:endParaRPr lang="ru-RU"/>
        </a:p>
      </dgm:t>
    </dgm:pt>
    <dgm:pt modelId="{BD1B604C-3093-4697-ADC6-81B0983A847A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Обеспечение качественным жильем</a:t>
          </a:r>
          <a:endParaRPr lang="ru-RU" b="1" dirty="0">
            <a:solidFill>
              <a:srgbClr val="002060"/>
            </a:solidFill>
          </a:endParaRPr>
        </a:p>
      </dgm:t>
    </dgm:pt>
    <dgm:pt modelId="{EC502119-8D68-43D1-9AE0-FC5E1F54B9CE}" type="parTrans" cxnId="{C94134AB-1EDF-465B-A3B5-98DA45B31E7C}">
      <dgm:prSet/>
      <dgm:spPr/>
      <dgm:t>
        <a:bodyPr/>
        <a:lstStyle/>
        <a:p>
          <a:endParaRPr lang="ru-RU"/>
        </a:p>
      </dgm:t>
    </dgm:pt>
    <dgm:pt modelId="{916CEB4D-D531-400F-852C-E4E7C9DFFBC2}" type="sibTrans" cxnId="{C94134AB-1EDF-465B-A3B5-98DA45B31E7C}">
      <dgm:prSet/>
      <dgm:spPr/>
      <dgm:t>
        <a:bodyPr/>
        <a:lstStyle/>
        <a:p>
          <a:endParaRPr lang="ru-RU"/>
        </a:p>
      </dgm:t>
    </dgm:pt>
    <dgm:pt modelId="{CC0EE270-70CB-4B43-B531-CD282F22CA60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rgbClr val="002060"/>
              </a:solidFill>
            </a:rPr>
            <a:t>Развитие системы жилищно-коммунального хозяйства и транспортной инфраструктуры</a:t>
          </a:r>
          <a:endParaRPr lang="ru-RU" sz="1800" b="1" dirty="0">
            <a:solidFill>
              <a:srgbClr val="002060"/>
            </a:solidFill>
          </a:endParaRPr>
        </a:p>
      </dgm:t>
    </dgm:pt>
    <dgm:pt modelId="{7BF23FED-2906-4B4A-A450-6908ED27652C}" type="parTrans" cxnId="{A864CF88-B764-4454-B0C0-46F925A60086}">
      <dgm:prSet/>
      <dgm:spPr/>
      <dgm:t>
        <a:bodyPr/>
        <a:lstStyle/>
        <a:p>
          <a:endParaRPr lang="ru-RU"/>
        </a:p>
      </dgm:t>
    </dgm:pt>
    <dgm:pt modelId="{7FA54B1B-9E44-40DE-9E85-2E2A98B75418}" type="sibTrans" cxnId="{A864CF88-B764-4454-B0C0-46F925A60086}">
      <dgm:prSet/>
      <dgm:spPr/>
      <dgm:t>
        <a:bodyPr/>
        <a:lstStyle/>
        <a:p>
          <a:endParaRPr lang="ru-RU"/>
        </a:p>
      </dgm:t>
    </dgm:pt>
    <dgm:pt modelId="{72186783-0420-4737-B065-2AEE2EF48A2B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Управление муниципальным имуществом</a:t>
          </a:r>
          <a:endParaRPr lang="ru-RU" b="1" dirty="0">
            <a:solidFill>
              <a:srgbClr val="002060"/>
            </a:solidFill>
          </a:endParaRPr>
        </a:p>
      </dgm:t>
    </dgm:pt>
    <dgm:pt modelId="{60EC3C42-49D6-4834-AF18-3FA24CDB738D}" type="parTrans" cxnId="{088D6642-5375-43FF-8FBA-B5479C57BCE1}">
      <dgm:prSet/>
      <dgm:spPr/>
      <dgm:t>
        <a:bodyPr/>
        <a:lstStyle/>
        <a:p>
          <a:endParaRPr lang="ru-RU"/>
        </a:p>
      </dgm:t>
    </dgm:pt>
    <dgm:pt modelId="{D061EB52-6BAE-43CF-BFAF-1EB7B9C48960}" type="sibTrans" cxnId="{088D6642-5375-43FF-8FBA-B5479C57BCE1}">
      <dgm:prSet/>
      <dgm:spPr/>
      <dgm:t>
        <a:bodyPr/>
        <a:lstStyle/>
        <a:p>
          <a:endParaRPr lang="ru-RU"/>
        </a:p>
      </dgm:t>
    </dgm:pt>
    <dgm:pt modelId="{D4808544-E990-47B9-9335-F3AF9B41182A}">
      <dgm:prSet phldrT="[Текст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Обеспечение безопасности жизнедеятельности населения</a:t>
          </a:r>
          <a:endParaRPr lang="ru-RU" b="1" dirty="0">
            <a:solidFill>
              <a:srgbClr val="002060"/>
            </a:solidFill>
          </a:endParaRPr>
        </a:p>
      </dgm:t>
    </dgm:pt>
    <dgm:pt modelId="{153851D5-AEDF-4289-B70F-D76B41DBBA03}" type="parTrans" cxnId="{41C85F97-FCD6-4276-ACE3-85FF44FBAA34}">
      <dgm:prSet/>
      <dgm:spPr/>
      <dgm:t>
        <a:bodyPr/>
        <a:lstStyle/>
        <a:p>
          <a:endParaRPr lang="ru-RU"/>
        </a:p>
      </dgm:t>
    </dgm:pt>
    <dgm:pt modelId="{42EFD834-08D9-43C8-951F-8D38B89EA96C}" type="sibTrans" cxnId="{41C85F97-FCD6-4276-ACE3-85FF44FBAA34}">
      <dgm:prSet/>
      <dgm:spPr/>
      <dgm:t>
        <a:bodyPr/>
        <a:lstStyle/>
        <a:p>
          <a:endParaRPr lang="ru-RU"/>
        </a:p>
      </dgm:t>
    </dgm:pt>
    <dgm:pt modelId="{0FA9B91C-17E0-4D68-A143-11FC5589A168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Безопасный район</a:t>
          </a:r>
          <a:endParaRPr lang="ru-RU" b="1" dirty="0">
            <a:solidFill>
              <a:srgbClr val="002060"/>
            </a:solidFill>
          </a:endParaRPr>
        </a:p>
      </dgm:t>
    </dgm:pt>
    <dgm:pt modelId="{6AEFE13D-C684-42B3-8241-C93813F18C1E}" type="parTrans" cxnId="{6EB9ACBF-6788-4EDC-8724-0D93DEA5976D}">
      <dgm:prSet/>
      <dgm:spPr/>
      <dgm:t>
        <a:bodyPr/>
        <a:lstStyle/>
        <a:p>
          <a:endParaRPr lang="ru-RU"/>
        </a:p>
      </dgm:t>
    </dgm:pt>
    <dgm:pt modelId="{10AE50B2-0BB1-4FF6-A9D0-5B3F1BE89DA9}" type="sibTrans" cxnId="{6EB9ACBF-6788-4EDC-8724-0D93DEA5976D}">
      <dgm:prSet/>
      <dgm:spPr/>
      <dgm:t>
        <a:bodyPr/>
        <a:lstStyle/>
        <a:p>
          <a:endParaRPr lang="ru-RU"/>
        </a:p>
      </dgm:t>
    </dgm:pt>
    <dgm:pt modelId="{41A9AB9B-D04F-4DAB-9D32-E4304C41A873}" type="pres">
      <dgm:prSet presAssocID="{6A1C40B8-761A-4468-AABF-691826D3C15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F740E92-A11D-40BC-A16E-2F297FA77AC9}" type="pres">
      <dgm:prSet presAssocID="{EAE02DA1-4818-42CC-B843-0BFD40E76962}" presName="comp" presStyleCnt="0"/>
      <dgm:spPr/>
    </dgm:pt>
    <dgm:pt modelId="{AAD5402D-5C9F-41C0-A906-5BA9A36D9887}" type="pres">
      <dgm:prSet presAssocID="{EAE02DA1-4818-42CC-B843-0BFD40E76962}" presName="box" presStyleLbl="node1" presStyleIdx="0" presStyleCnt="8"/>
      <dgm:spPr/>
      <dgm:t>
        <a:bodyPr/>
        <a:lstStyle/>
        <a:p>
          <a:endParaRPr lang="ru-RU"/>
        </a:p>
      </dgm:t>
    </dgm:pt>
    <dgm:pt modelId="{FB33AD52-1EAF-45B1-94D9-93034B4CD6AE}" type="pres">
      <dgm:prSet presAssocID="{EAE02DA1-4818-42CC-B843-0BFD40E76962}" presName="img" presStyleLbl="fgImgPlace1" presStyleIdx="0" presStyleCnt="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7AACB7E-C24C-4930-9D48-C6C2B175D4AB}" type="pres">
      <dgm:prSet presAssocID="{EAE02DA1-4818-42CC-B843-0BFD40E76962}" presName="text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72A1F3-E102-405D-9FB5-9B0F2129973C}" type="pres">
      <dgm:prSet presAssocID="{D876A621-3255-4CF1-ADED-73D41AD5AB27}" presName="spacer" presStyleCnt="0"/>
      <dgm:spPr/>
    </dgm:pt>
    <dgm:pt modelId="{41DDEB43-11B7-4CBB-8E2D-03B517D36649}" type="pres">
      <dgm:prSet presAssocID="{7F245540-3923-46FA-A225-CA15084D5A03}" presName="comp" presStyleCnt="0"/>
      <dgm:spPr/>
    </dgm:pt>
    <dgm:pt modelId="{EF8C862A-43FA-47A9-ACA3-520D91ADDD3E}" type="pres">
      <dgm:prSet presAssocID="{7F245540-3923-46FA-A225-CA15084D5A03}" presName="box" presStyleLbl="node1" presStyleIdx="1" presStyleCnt="8"/>
      <dgm:spPr/>
      <dgm:t>
        <a:bodyPr/>
        <a:lstStyle/>
        <a:p>
          <a:endParaRPr lang="ru-RU"/>
        </a:p>
      </dgm:t>
    </dgm:pt>
    <dgm:pt modelId="{2E53BB70-081A-4FBA-A3DB-3067EA1B4EFF}" type="pres">
      <dgm:prSet presAssocID="{7F245540-3923-46FA-A225-CA15084D5A03}" presName="img" presStyleLbl="fgImgPlace1" presStyleIdx="1" presStyleCnt="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1B2373B-BBAD-4831-B1CE-14CA711DAF61}" type="pres">
      <dgm:prSet presAssocID="{7F245540-3923-46FA-A225-CA15084D5A03}" presName="text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10DFA0-A177-4B78-923D-23E0CC6F265F}" type="pres">
      <dgm:prSet presAssocID="{675725C2-6158-460D-BFA3-D667B28D56AB}" presName="spacer" presStyleCnt="0"/>
      <dgm:spPr/>
    </dgm:pt>
    <dgm:pt modelId="{F8CD4EA8-1213-49F1-A664-C25D976BCAA5}" type="pres">
      <dgm:prSet presAssocID="{F07ADB1C-8EFA-4825-A3C0-5EA712990514}" presName="comp" presStyleCnt="0"/>
      <dgm:spPr/>
    </dgm:pt>
    <dgm:pt modelId="{3CAD9A20-C6C9-45AD-813A-BBEBE862DF2C}" type="pres">
      <dgm:prSet presAssocID="{F07ADB1C-8EFA-4825-A3C0-5EA712990514}" presName="box" presStyleLbl="node1" presStyleIdx="2" presStyleCnt="8"/>
      <dgm:spPr/>
      <dgm:t>
        <a:bodyPr/>
        <a:lstStyle/>
        <a:p>
          <a:endParaRPr lang="ru-RU"/>
        </a:p>
      </dgm:t>
    </dgm:pt>
    <dgm:pt modelId="{7FFFD497-9FAE-498C-ABD9-861BA7B0E90C}" type="pres">
      <dgm:prSet presAssocID="{F07ADB1C-8EFA-4825-A3C0-5EA712990514}" presName="img" presStyleLbl="fgImgPlace1" presStyleIdx="2" presStyleCnt="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9B41FD9-ECD8-474D-B921-7FD6F1F6A012}" type="pres">
      <dgm:prSet presAssocID="{F07ADB1C-8EFA-4825-A3C0-5EA712990514}" presName="text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A2CBE1-BDC8-4260-A7EA-5A9E78684F34}" type="pres">
      <dgm:prSet presAssocID="{6819D172-DA83-4F84-B73B-6EDBD78B7772}" presName="spacer" presStyleCnt="0"/>
      <dgm:spPr/>
    </dgm:pt>
    <dgm:pt modelId="{05AF8A6B-8D50-463E-A516-E8F9B113C5F4}" type="pres">
      <dgm:prSet presAssocID="{BD1B604C-3093-4697-ADC6-81B0983A847A}" presName="comp" presStyleCnt="0"/>
      <dgm:spPr/>
    </dgm:pt>
    <dgm:pt modelId="{C1F3D5E7-D3AB-4BD0-9CA9-332086C29D97}" type="pres">
      <dgm:prSet presAssocID="{BD1B604C-3093-4697-ADC6-81B0983A847A}" presName="box" presStyleLbl="node1" presStyleIdx="3" presStyleCnt="8"/>
      <dgm:spPr/>
      <dgm:t>
        <a:bodyPr/>
        <a:lstStyle/>
        <a:p>
          <a:endParaRPr lang="ru-RU"/>
        </a:p>
      </dgm:t>
    </dgm:pt>
    <dgm:pt modelId="{F800758A-D576-4E98-B839-2B83EC10A7F7}" type="pres">
      <dgm:prSet presAssocID="{BD1B604C-3093-4697-ADC6-81B0983A847A}" presName="img" presStyleLbl="fgImgPlace1" presStyleIdx="3" presStyleCnt="8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7C7B230B-AD51-4B33-A379-F07D4554B6D5}" type="pres">
      <dgm:prSet presAssocID="{BD1B604C-3093-4697-ADC6-81B0983A847A}" presName="text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A667DE-F829-4878-9067-ABCDD2ADB65D}" type="pres">
      <dgm:prSet presAssocID="{916CEB4D-D531-400F-852C-E4E7C9DFFBC2}" presName="spacer" presStyleCnt="0"/>
      <dgm:spPr/>
    </dgm:pt>
    <dgm:pt modelId="{9FCBFA81-6EEA-4D7C-9A75-4CE20FAB1594}" type="pres">
      <dgm:prSet presAssocID="{CC0EE270-70CB-4B43-B531-CD282F22CA60}" presName="comp" presStyleCnt="0"/>
      <dgm:spPr/>
    </dgm:pt>
    <dgm:pt modelId="{2229CE08-3B13-4123-944D-D0E8B9B50B5A}" type="pres">
      <dgm:prSet presAssocID="{CC0EE270-70CB-4B43-B531-CD282F22CA60}" presName="box" presStyleLbl="node1" presStyleIdx="4" presStyleCnt="8"/>
      <dgm:spPr/>
      <dgm:t>
        <a:bodyPr/>
        <a:lstStyle/>
        <a:p>
          <a:endParaRPr lang="ru-RU"/>
        </a:p>
      </dgm:t>
    </dgm:pt>
    <dgm:pt modelId="{59B7815F-E24C-40F4-BF90-117749ABBD1A}" type="pres">
      <dgm:prSet presAssocID="{CC0EE270-70CB-4B43-B531-CD282F22CA60}" presName="img" presStyleLbl="fgImgPlace1" presStyleIdx="4" presStyleCnt="8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551ABED1-37C9-4665-9BFE-8525DAB584DA}" type="pres">
      <dgm:prSet presAssocID="{CC0EE270-70CB-4B43-B531-CD282F22CA60}" presName="text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98C4DC-81FA-43A4-ABF4-A8A483CAFA06}" type="pres">
      <dgm:prSet presAssocID="{7FA54B1B-9E44-40DE-9E85-2E2A98B75418}" presName="spacer" presStyleCnt="0"/>
      <dgm:spPr/>
    </dgm:pt>
    <dgm:pt modelId="{1AC4BA2D-0E3B-45CE-BC1D-3C47CB5B5D9F}" type="pres">
      <dgm:prSet presAssocID="{72186783-0420-4737-B065-2AEE2EF48A2B}" presName="comp" presStyleCnt="0"/>
      <dgm:spPr/>
    </dgm:pt>
    <dgm:pt modelId="{4113654D-3322-4C18-83A1-23F158992434}" type="pres">
      <dgm:prSet presAssocID="{72186783-0420-4737-B065-2AEE2EF48A2B}" presName="box" presStyleLbl="node1" presStyleIdx="5" presStyleCnt="8"/>
      <dgm:spPr/>
      <dgm:t>
        <a:bodyPr/>
        <a:lstStyle/>
        <a:p>
          <a:endParaRPr lang="ru-RU"/>
        </a:p>
      </dgm:t>
    </dgm:pt>
    <dgm:pt modelId="{7AA42667-23D2-45B0-B382-90D40B64DE8A}" type="pres">
      <dgm:prSet presAssocID="{72186783-0420-4737-B065-2AEE2EF48A2B}" presName="img" presStyleLbl="fgImgPlace1" presStyleIdx="5" presStyleCnt="8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0EBA4C09-5159-409D-934E-9985967BA908}" type="pres">
      <dgm:prSet presAssocID="{72186783-0420-4737-B065-2AEE2EF48A2B}" presName="text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70964C-5C00-4EDE-B4CF-8CBF42C4E5D4}" type="pres">
      <dgm:prSet presAssocID="{D061EB52-6BAE-43CF-BFAF-1EB7B9C48960}" presName="spacer" presStyleCnt="0"/>
      <dgm:spPr/>
    </dgm:pt>
    <dgm:pt modelId="{407492FB-83D2-455A-80E1-34BCB2872464}" type="pres">
      <dgm:prSet presAssocID="{D4808544-E990-47B9-9335-F3AF9B41182A}" presName="comp" presStyleCnt="0"/>
      <dgm:spPr/>
    </dgm:pt>
    <dgm:pt modelId="{488F697E-2375-4CC5-9BC7-D95FD9E7FCD1}" type="pres">
      <dgm:prSet presAssocID="{D4808544-E990-47B9-9335-F3AF9B41182A}" presName="box" presStyleLbl="node1" presStyleIdx="6" presStyleCnt="8"/>
      <dgm:spPr/>
      <dgm:t>
        <a:bodyPr/>
        <a:lstStyle/>
        <a:p>
          <a:endParaRPr lang="ru-RU"/>
        </a:p>
      </dgm:t>
    </dgm:pt>
    <dgm:pt modelId="{E90FBC12-79EC-4A33-ACE5-FDCC17BDBF69}" type="pres">
      <dgm:prSet presAssocID="{D4808544-E990-47B9-9335-F3AF9B41182A}" presName="img" presStyleLbl="fgImgPlace1" presStyleIdx="6" presStyleCnt="8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BA7B295A-DC34-402C-BB8B-ED63E52C52EF}" type="pres">
      <dgm:prSet presAssocID="{D4808544-E990-47B9-9335-F3AF9B41182A}" presName="text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4FCC4A-82D2-4966-BCF0-95CB3EF0B56A}" type="pres">
      <dgm:prSet presAssocID="{42EFD834-08D9-43C8-951F-8D38B89EA96C}" presName="spacer" presStyleCnt="0"/>
      <dgm:spPr/>
    </dgm:pt>
    <dgm:pt modelId="{CC5F97FA-31E1-4E7A-B41F-3DFF9741F63B}" type="pres">
      <dgm:prSet presAssocID="{0FA9B91C-17E0-4D68-A143-11FC5589A168}" presName="comp" presStyleCnt="0"/>
      <dgm:spPr/>
    </dgm:pt>
    <dgm:pt modelId="{AB805217-9C17-424F-8949-B35DC37E7A4B}" type="pres">
      <dgm:prSet presAssocID="{0FA9B91C-17E0-4D68-A143-11FC5589A168}" presName="box" presStyleLbl="node1" presStyleIdx="7" presStyleCnt="8"/>
      <dgm:spPr/>
      <dgm:t>
        <a:bodyPr/>
        <a:lstStyle/>
        <a:p>
          <a:endParaRPr lang="ru-RU"/>
        </a:p>
      </dgm:t>
    </dgm:pt>
    <dgm:pt modelId="{1C172AC6-83EA-455E-B4F0-86820CC8CD21}" type="pres">
      <dgm:prSet presAssocID="{0FA9B91C-17E0-4D68-A143-11FC5589A168}" presName="img" presStyleLbl="fgImgPlace1" presStyleIdx="7" presStyleCnt="8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</dgm:pt>
    <dgm:pt modelId="{25805F8B-E464-4007-877D-9C374A7EEA71}" type="pres">
      <dgm:prSet presAssocID="{0FA9B91C-17E0-4D68-A143-11FC5589A168}" presName="text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AF6D7C-247F-4916-9AE2-E43C9E7F48A7}" type="presOf" srcId="{D4808544-E990-47B9-9335-F3AF9B41182A}" destId="{488F697E-2375-4CC5-9BC7-D95FD9E7FCD1}" srcOrd="0" destOrd="0" presId="urn:microsoft.com/office/officeart/2005/8/layout/vList4"/>
    <dgm:cxn modelId="{08B54765-2F89-425E-84B8-D6FE39699797}" type="presOf" srcId="{EAE02DA1-4818-42CC-B843-0BFD40E76962}" destId="{AAD5402D-5C9F-41C0-A906-5BA9A36D9887}" srcOrd="0" destOrd="0" presId="urn:microsoft.com/office/officeart/2005/8/layout/vList4"/>
    <dgm:cxn modelId="{555DE788-862D-4CCD-839C-09A3B74E37D4}" type="presOf" srcId="{BD1B604C-3093-4697-ADC6-81B0983A847A}" destId="{7C7B230B-AD51-4B33-A379-F07D4554B6D5}" srcOrd="1" destOrd="0" presId="urn:microsoft.com/office/officeart/2005/8/layout/vList4"/>
    <dgm:cxn modelId="{A8F5D161-9E16-4515-A3DA-04329E563F3F}" type="presOf" srcId="{CC0EE270-70CB-4B43-B531-CD282F22CA60}" destId="{551ABED1-37C9-4665-9BFE-8525DAB584DA}" srcOrd="1" destOrd="0" presId="urn:microsoft.com/office/officeart/2005/8/layout/vList4"/>
    <dgm:cxn modelId="{6DDC9DBB-9DFF-4567-82AB-32159A6340C2}" type="presOf" srcId="{7F245540-3923-46FA-A225-CA15084D5A03}" destId="{EF8C862A-43FA-47A9-ACA3-520D91ADDD3E}" srcOrd="0" destOrd="0" presId="urn:microsoft.com/office/officeart/2005/8/layout/vList4"/>
    <dgm:cxn modelId="{49FD45E0-E948-4260-8DB0-1B1CD2E501AF}" type="presOf" srcId="{CC0EE270-70CB-4B43-B531-CD282F22CA60}" destId="{2229CE08-3B13-4123-944D-D0E8B9B50B5A}" srcOrd="0" destOrd="0" presId="urn:microsoft.com/office/officeart/2005/8/layout/vList4"/>
    <dgm:cxn modelId="{86009895-D617-4575-8D74-48AEFB461AE1}" type="presOf" srcId="{BD1B604C-3093-4697-ADC6-81B0983A847A}" destId="{C1F3D5E7-D3AB-4BD0-9CA9-332086C29D97}" srcOrd="0" destOrd="0" presId="urn:microsoft.com/office/officeart/2005/8/layout/vList4"/>
    <dgm:cxn modelId="{A864CF88-B764-4454-B0C0-46F925A60086}" srcId="{6A1C40B8-761A-4468-AABF-691826D3C150}" destId="{CC0EE270-70CB-4B43-B531-CD282F22CA60}" srcOrd="4" destOrd="0" parTransId="{7BF23FED-2906-4B4A-A450-6908ED27652C}" sibTransId="{7FA54B1B-9E44-40DE-9E85-2E2A98B75418}"/>
    <dgm:cxn modelId="{C94134AB-1EDF-465B-A3B5-98DA45B31E7C}" srcId="{6A1C40B8-761A-4468-AABF-691826D3C150}" destId="{BD1B604C-3093-4697-ADC6-81B0983A847A}" srcOrd="3" destOrd="0" parTransId="{EC502119-8D68-43D1-9AE0-FC5E1F54B9CE}" sibTransId="{916CEB4D-D531-400F-852C-E4E7C9DFFBC2}"/>
    <dgm:cxn modelId="{3E05EB11-C7E2-4D3A-8B91-98887E830B55}" type="presOf" srcId="{7F245540-3923-46FA-A225-CA15084D5A03}" destId="{61B2373B-BBAD-4831-B1CE-14CA711DAF61}" srcOrd="1" destOrd="0" presId="urn:microsoft.com/office/officeart/2005/8/layout/vList4"/>
    <dgm:cxn modelId="{8DD6A686-2838-410C-A2C6-F461A290B128}" type="presOf" srcId="{6A1C40B8-761A-4468-AABF-691826D3C150}" destId="{41A9AB9B-D04F-4DAB-9D32-E4304C41A873}" srcOrd="0" destOrd="0" presId="urn:microsoft.com/office/officeart/2005/8/layout/vList4"/>
    <dgm:cxn modelId="{6EB9ACBF-6788-4EDC-8724-0D93DEA5976D}" srcId="{6A1C40B8-761A-4468-AABF-691826D3C150}" destId="{0FA9B91C-17E0-4D68-A143-11FC5589A168}" srcOrd="7" destOrd="0" parTransId="{6AEFE13D-C684-42B3-8241-C93813F18C1E}" sibTransId="{10AE50B2-0BB1-4FF6-A9D0-5B3F1BE89DA9}"/>
    <dgm:cxn modelId="{088D6642-5375-43FF-8FBA-B5479C57BCE1}" srcId="{6A1C40B8-761A-4468-AABF-691826D3C150}" destId="{72186783-0420-4737-B065-2AEE2EF48A2B}" srcOrd="5" destOrd="0" parTransId="{60EC3C42-49D6-4834-AF18-3FA24CDB738D}" sibTransId="{D061EB52-6BAE-43CF-BFAF-1EB7B9C48960}"/>
    <dgm:cxn modelId="{23756B87-9C2E-4DCE-BE37-C452D227240E}" srcId="{6A1C40B8-761A-4468-AABF-691826D3C150}" destId="{EAE02DA1-4818-42CC-B843-0BFD40E76962}" srcOrd="0" destOrd="0" parTransId="{AAE574DC-3DA1-4536-A2D3-C0BABA61B82B}" sibTransId="{D876A621-3255-4CF1-ADED-73D41AD5AB27}"/>
    <dgm:cxn modelId="{2C2D950B-740F-4943-8FE8-BBBD41BC85A5}" srcId="{6A1C40B8-761A-4468-AABF-691826D3C150}" destId="{F07ADB1C-8EFA-4825-A3C0-5EA712990514}" srcOrd="2" destOrd="0" parTransId="{41ABC3F4-1DD5-4FBE-BFB9-46846EA2D5B9}" sibTransId="{6819D172-DA83-4F84-B73B-6EDBD78B7772}"/>
    <dgm:cxn modelId="{BB764C35-009F-4725-8E76-2AC7667881C1}" srcId="{6A1C40B8-761A-4468-AABF-691826D3C150}" destId="{7F245540-3923-46FA-A225-CA15084D5A03}" srcOrd="1" destOrd="0" parTransId="{959261BC-FB37-49B1-848B-843515D0E633}" sibTransId="{675725C2-6158-460D-BFA3-D667B28D56AB}"/>
    <dgm:cxn modelId="{B6C1E21A-78BA-49B8-9D8F-483AAEE75058}" type="presOf" srcId="{0FA9B91C-17E0-4D68-A143-11FC5589A168}" destId="{25805F8B-E464-4007-877D-9C374A7EEA71}" srcOrd="1" destOrd="0" presId="urn:microsoft.com/office/officeart/2005/8/layout/vList4"/>
    <dgm:cxn modelId="{41C85F97-FCD6-4276-ACE3-85FF44FBAA34}" srcId="{6A1C40B8-761A-4468-AABF-691826D3C150}" destId="{D4808544-E990-47B9-9335-F3AF9B41182A}" srcOrd="6" destOrd="0" parTransId="{153851D5-AEDF-4289-B70F-D76B41DBBA03}" sibTransId="{42EFD834-08D9-43C8-951F-8D38B89EA96C}"/>
    <dgm:cxn modelId="{C08D4A0C-050C-43F8-9316-606A71E13EF3}" type="presOf" srcId="{EAE02DA1-4818-42CC-B843-0BFD40E76962}" destId="{67AACB7E-C24C-4930-9D48-C6C2B175D4AB}" srcOrd="1" destOrd="0" presId="urn:microsoft.com/office/officeart/2005/8/layout/vList4"/>
    <dgm:cxn modelId="{39567AA6-3EC5-4FDF-B3FB-B00BF89D44DB}" type="presOf" srcId="{F07ADB1C-8EFA-4825-A3C0-5EA712990514}" destId="{3CAD9A20-C6C9-45AD-813A-BBEBE862DF2C}" srcOrd="0" destOrd="0" presId="urn:microsoft.com/office/officeart/2005/8/layout/vList4"/>
    <dgm:cxn modelId="{D0C3BA28-4793-4905-8AF0-5AED786D5209}" type="presOf" srcId="{72186783-0420-4737-B065-2AEE2EF48A2B}" destId="{4113654D-3322-4C18-83A1-23F158992434}" srcOrd="0" destOrd="0" presId="urn:microsoft.com/office/officeart/2005/8/layout/vList4"/>
    <dgm:cxn modelId="{3E682A26-DAB1-46D9-8D09-C651AC8CEA2C}" type="presOf" srcId="{72186783-0420-4737-B065-2AEE2EF48A2B}" destId="{0EBA4C09-5159-409D-934E-9985967BA908}" srcOrd="1" destOrd="0" presId="urn:microsoft.com/office/officeart/2005/8/layout/vList4"/>
    <dgm:cxn modelId="{BA320D6B-E8AB-42AB-9606-D468CCC0A9DC}" type="presOf" srcId="{D4808544-E990-47B9-9335-F3AF9B41182A}" destId="{BA7B295A-DC34-402C-BB8B-ED63E52C52EF}" srcOrd="1" destOrd="0" presId="urn:microsoft.com/office/officeart/2005/8/layout/vList4"/>
    <dgm:cxn modelId="{362228A5-9030-4A6F-BD4C-57E379740776}" type="presOf" srcId="{0FA9B91C-17E0-4D68-A143-11FC5589A168}" destId="{AB805217-9C17-424F-8949-B35DC37E7A4B}" srcOrd="0" destOrd="0" presId="urn:microsoft.com/office/officeart/2005/8/layout/vList4"/>
    <dgm:cxn modelId="{A0233880-BAD5-410E-A52B-F5CB0A169837}" type="presOf" srcId="{F07ADB1C-8EFA-4825-A3C0-5EA712990514}" destId="{29B41FD9-ECD8-474D-B921-7FD6F1F6A012}" srcOrd="1" destOrd="0" presId="urn:microsoft.com/office/officeart/2005/8/layout/vList4"/>
    <dgm:cxn modelId="{2CADBF67-BCA2-4399-9505-E951A142B47D}" type="presParOf" srcId="{41A9AB9B-D04F-4DAB-9D32-E4304C41A873}" destId="{6F740E92-A11D-40BC-A16E-2F297FA77AC9}" srcOrd="0" destOrd="0" presId="urn:microsoft.com/office/officeart/2005/8/layout/vList4"/>
    <dgm:cxn modelId="{498F78AD-486A-4054-B9DB-539A7B920504}" type="presParOf" srcId="{6F740E92-A11D-40BC-A16E-2F297FA77AC9}" destId="{AAD5402D-5C9F-41C0-A906-5BA9A36D9887}" srcOrd="0" destOrd="0" presId="urn:microsoft.com/office/officeart/2005/8/layout/vList4"/>
    <dgm:cxn modelId="{DC380C66-6648-4386-BBD3-B55BEF4DB990}" type="presParOf" srcId="{6F740E92-A11D-40BC-A16E-2F297FA77AC9}" destId="{FB33AD52-1EAF-45B1-94D9-93034B4CD6AE}" srcOrd="1" destOrd="0" presId="urn:microsoft.com/office/officeart/2005/8/layout/vList4"/>
    <dgm:cxn modelId="{CE433CBF-A07B-4463-BAF8-1F7665572A91}" type="presParOf" srcId="{6F740E92-A11D-40BC-A16E-2F297FA77AC9}" destId="{67AACB7E-C24C-4930-9D48-C6C2B175D4AB}" srcOrd="2" destOrd="0" presId="urn:microsoft.com/office/officeart/2005/8/layout/vList4"/>
    <dgm:cxn modelId="{7D495728-6692-47BB-BBEB-C0018851CD0A}" type="presParOf" srcId="{41A9AB9B-D04F-4DAB-9D32-E4304C41A873}" destId="{E372A1F3-E102-405D-9FB5-9B0F2129973C}" srcOrd="1" destOrd="0" presId="urn:microsoft.com/office/officeart/2005/8/layout/vList4"/>
    <dgm:cxn modelId="{045C0FC1-4EC2-4098-99AF-9E1E1807C052}" type="presParOf" srcId="{41A9AB9B-D04F-4DAB-9D32-E4304C41A873}" destId="{41DDEB43-11B7-4CBB-8E2D-03B517D36649}" srcOrd="2" destOrd="0" presId="urn:microsoft.com/office/officeart/2005/8/layout/vList4"/>
    <dgm:cxn modelId="{339E142D-3029-4FDD-9AE5-3164F8AD3B06}" type="presParOf" srcId="{41DDEB43-11B7-4CBB-8E2D-03B517D36649}" destId="{EF8C862A-43FA-47A9-ACA3-520D91ADDD3E}" srcOrd="0" destOrd="0" presId="urn:microsoft.com/office/officeart/2005/8/layout/vList4"/>
    <dgm:cxn modelId="{E53BECE0-B091-4384-BDC3-CB8A7399B751}" type="presParOf" srcId="{41DDEB43-11B7-4CBB-8E2D-03B517D36649}" destId="{2E53BB70-081A-4FBA-A3DB-3067EA1B4EFF}" srcOrd="1" destOrd="0" presId="urn:microsoft.com/office/officeart/2005/8/layout/vList4"/>
    <dgm:cxn modelId="{F295796A-922D-446F-A702-6DEF6B859923}" type="presParOf" srcId="{41DDEB43-11B7-4CBB-8E2D-03B517D36649}" destId="{61B2373B-BBAD-4831-B1CE-14CA711DAF61}" srcOrd="2" destOrd="0" presId="urn:microsoft.com/office/officeart/2005/8/layout/vList4"/>
    <dgm:cxn modelId="{45BF92C8-5618-4474-90C5-E1719A95EBC2}" type="presParOf" srcId="{41A9AB9B-D04F-4DAB-9D32-E4304C41A873}" destId="{6710DFA0-A177-4B78-923D-23E0CC6F265F}" srcOrd="3" destOrd="0" presId="urn:microsoft.com/office/officeart/2005/8/layout/vList4"/>
    <dgm:cxn modelId="{F07BFEE4-0380-4317-9869-E322DD96E3B3}" type="presParOf" srcId="{41A9AB9B-D04F-4DAB-9D32-E4304C41A873}" destId="{F8CD4EA8-1213-49F1-A664-C25D976BCAA5}" srcOrd="4" destOrd="0" presId="urn:microsoft.com/office/officeart/2005/8/layout/vList4"/>
    <dgm:cxn modelId="{4417C6AE-F4E2-405D-928B-FED6D262830D}" type="presParOf" srcId="{F8CD4EA8-1213-49F1-A664-C25D976BCAA5}" destId="{3CAD9A20-C6C9-45AD-813A-BBEBE862DF2C}" srcOrd="0" destOrd="0" presId="urn:microsoft.com/office/officeart/2005/8/layout/vList4"/>
    <dgm:cxn modelId="{7ABCE2C5-07C4-4555-BB28-7F1D7F4D7377}" type="presParOf" srcId="{F8CD4EA8-1213-49F1-A664-C25D976BCAA5}" destId="{7FFFD497-9FAE-498C-ABD9-861BA7B0E90C}" srcOrd="1" destOrd="0" presId="urn:microsoft.com/office/officeart/2005/8/layout/vList4"/>
    <dgm:cxn modelId="{9BE2B4B2-A628-4E4D-91A5-8519157F1521}" type="presParOf" srcId="{F8CD4EA8-1213-49F1-A664-C25D976BCAA5}" destId="{29B41FD9-ECD8-474D-B921-7FD6F1F6A012}" srcOrd="2" destOrd="0" presId="urn:microsoft.com/office/officeart/2005/8/layout/vList4"/>
    <dgm:cxn modelId="{674DF40D-321B-40CE-8B6F-6A705C820EBC}" type="presParOf" srcId="{41A9AB9B-D04F-4DAB-9D32-E4304C41A873}" destId="{D7A2CBE1-BDC8-4260-A7EA-5A9E78684F34}" srcOrd="5" destOrd="0" presId="urn:microsoft.com/office/officeart/2005/8/layout/vList4"/>
    <dgm:cxn modelId="{76ED7AB5-483F-4210-B81C-F003FD75A984}" type="presParOf" srcId="{41A9AB9B-D04F-4DAB-9D32-E4304C41A873}" destId="{05AF8A6B-8D50-463E-A516-E8F9B113C5F4}" srcOrd="6" destOrd="0" presId="urn:microsoft.com/office/officeart/2005/8/layout/vList4"/>
    <dgm:cxn modelId="{63D4BBF4-A752-4604-B622-01A74EFFBA45}" type="presParOf" srcId="{05AF8A6B-8D50-463E-A516-E8F9B113C5F4}" destId="{C1F3D5E7-D3AB-4BD0-9CA9-332086C29D97}" srcOrd="0" destOrd="0" presId="urn:microsoft.com/office/officeart/2005/8/layout/vList4"/>
    <dgm:cxn modelId="{C5843A8D-F36F-4FEC-AF6F-F3C26A2BE553}" type="presParOf" srcId="{05AF8A6B-8D50-463E-A516-E8F9B113C5F4}" destId="{F800758A-D576-4E98-B839-2B83EC10A7F7}" srcOrd="1" destOrd="0" presId="urn:microsoft.com/office/officeart/2005/8/layout/vList4"/>
    <dgm:cxn modelId="{A584FCF1-117C-487E-9707-5D9205296A9C}" type="presParOf" srcId="{05AF8A6B-8D50-463E-A516-E8F9B113C5F4}" destId="{7C7B230B-AD51-4B33-A379-F07D4554B6D5}" srcOrd="2" destOrd="0" presId="urn:microsoft.com/office/officeart/2005/8/layout/vList4"/>
    <dgm:cxn modelId="{79D74F61-1D7F-4F19-8903-7C2FD10CA152}" type="presParOf" srcId="{41A9AB9B-D04F-4DAB-9D32-E4304C41A873}" destId="{4EA667DE-F829-4878-9067-ABCDD2ADB65D}" srcOrd="7" destOrd="0" presId="urn:microsoft.com/office/officeart/2005/8/layout/vList4"/>
    <dgm:cxn modelId="{A98947F1-EC69-435A-B9A8-918FC0EA7787}" type="presParOf" srcId="{41A9AB9B-D04F-4DAB-9D32-E4304C41A873}" destId="{9FCBFA81-6EEA-4D7C-9A75-4CE20FAB1594}" srcOrd="8" destOrd="0" presId="urn:microsoft.com/office/officeart/2005/8/layout/vList4"/>
    <dgm:cxn modelId="{F685E2A2-D6F2-4599-BC62-EF1541C9932C}" type="presParOf" srcId="{9FCBFA81-6EEA-4D7C-9A75-4CE20FAB1594}" destId="{2229CE08-3B13-4123-944D-D0E8B9B50B5A}" srcOrd="0" destOrd="0" presId="urn:microsoft.com/office/officeart/2005/8/layout/vList4"/>
    <dgm:cxn modelId="{D9F0F874-44D1-4D70-9D31-6E962AF9AC4C}" type="presParOf" srcId="{9FCBFA81-6EEA-4D7C-9A75-4CE20FAB1594}" destId="{59B7815F-E24C-40F4-BF90-117749ABBD1A}" srcOrd="1" destOrd="0" presId="urn:microsoft.com/office/officeart/2005/8/layout/vList4"/>
    <dgm:cxn modelId="{95682040-3FC0-4A10-855D-C3BE9F59E54F}" type="presParOf" srcId="{9FCBFA81-6EEA-4D7C-9A75-4CE20FAB1594}" destId="{551ABED1-37C9-4665-9BFE-8525DAB584DA}" srcOrd="2" destOrd="0" presId="urn:microsoft.com/office/officeart/2005/8/layout/vList4"/>
    <dgm:cxn modelId="{B676977F-F524-4ED9-B8C5-9A9066AF639B}" type="presParOf" srcId="{41A9AB9B-D04F-4DAB-9D32-E4304C41A873}" destId="{AC98C4DC-81FA-43A4-ABF4-A8A483CAFA06}" srcOrd="9" destOrd="0" presId="urn:microsoft.com/office/officeart/2005/8/layout/vList4"/>
    <dgm:cxn modelId="{2931A21A-9674-4BF2-9E8A-47326A114387}" type="presParOf" srcId="{41A9AB9B-D04F-4DAB-9D32-E4304C41A873}" destId="{1AC4BA2D-0E3B-45CE-BC1D-3C47CB5B5D9F}" srcOrd="10" destOrd="0" presId="urn:microsoft.com/office/officeart/2005/8/layout/vList4"/>
    <dgm:cxn modelId="{A8EEDBA2-F520-4E01-B371-55CA95ECDBF4}" type="presParOf" srcId="{1AC4BA2D-0E3B-45CE-BC1D-3C47CB5B5D9F}" destId="{4113654D-3322-4C18-83A1-23F158992434}" srcOrd="0" destOrd="0" presId="urn:microsoft.com/office/officeart/2005/8/layout/vList4"/>
    <dgm:cxn modelId="{8F4A2397-E766-41F8-8D74-7F6B90C8DC22}" type="presParOf" srcId="{1AC4BA2D-0E3B-45CE-BC1D-3C47CB5B5D9F}" destId="{7AA42667-23D2-45B0-B382-90D40B64DE8A}" srcOrd="1" destOrd="0" presId="urn:microsoft.com/office/officeart/2005/8/layout/vList4"/>
    <dgm:cxn modelId="{13ACB40C-B2C6-48CA-8640-BA64D746050A}" type="presParOf" srcId="{1AC4BA2D-0E3B-45CE-BC1D-3C47CB5B5D9F}" destId="{0EBA4C09-5159-409D-934E-9985967BA908}" srcOrd="2" destOrd="0" presId="urn:microsoft.com/office/officeart/2005/8/layout/vList4"/>
    <dgm:cxn modelId="{632FF787-8DDE-4E29-AAEF-42DF58161234}" type="presParOf" srcId="{41A9AB9B-D04F-4DAB-9D32-E4304C41A873}" destId="{9670964C-5C00-4EDE-B4CF-8CBF42C4E5D4}" srcOrd="11" destOrd="0" presId="urn:microsoft.com/office/officeart/2005/8/layout/vList4"/>
    <dgm:cxn modelId="{B9A32E80-E625-4789-8DBA-4DF18A53DD25}" type="presParOf" srcId="{41A9AB9B-D04F-4DAB-9D32-E4304C41A873}" destId="{407492FB-83D2-455A-80E1-34BCB2872464}" srcOrd="12" destOrd="0" presId="urn:microsoft.com/office/officeart/2005/8/layout/vList4"/>
    <dgm:cxn modelId="{5D39EAB4-5BDB-4390-B345-B90D63CC1F94}" type="presParOf" srcId="{407492FB-83D2-455A-80E1-34BCB2872464}" destId="{488F697E-2375-4CC5-9BC7-D95FD9E7FCD1}" srcOrd="0" destOrd="0" presId="urn:microsoft.com/office/officeart/2005/8/layout/vList4"/>
    <dgm:cxn modelId="{E4981289-AC71-4055-9474-ADABC0763239}" type="presParOf" srcId="{407492FB-83D2-455A-80E1-34BCB2872464}" destId="{E90FBC12-79EC-4A33-ACE5-FDCC17BDBF69}" srcOrd="1" destOrd="0" presId="urn:microsoft.com/office/officeart/2005/8/layout/vList4"/>
    <dgm:cxn modelId="{97705FEC-D408-4F94-A5D4-835E49EED414}" type="presParOf" srcId="{407492FB-83D2-455A-80E1-34BCB2872464}" destId="{BA7B295A-DC34-402C-BB8B-ED63E52C52EF}" srcOrd="2" destOrd="0" presId="urn:microsoft.com/office/officeart/2005/8/layout/vList4"/>
    <dgm:cxn modelId="{8BD54AC2-F111-4375-8FB0-6CACD9C3881E}" type="presParOf" srcId="{41A9AB9B-D04F-4DAB-9D32-E4304C41A873}" destId="{E14FCC4A-82D2-4966-BCF0-95CB3EF0B56A}" srcOrd="13" destOrd="0" presId="urn:microsoft.com/office/officeart/2005/8/layout/vList4"/>
    <dgm:cxn modelId="{041329C0-BF6F-4D49-B8C2-7FA60D551D3D}" type="presParOf" srcId="{41A9AB9B-D04F-4DAB-9D32-E4304C41A873}" destId="{CC5F97FA-31E1-4E7A-B41F-3DFF9741F63B}" srcOrd="14" destOrd="0" presId="urn:microsoft.com/office/officeart/2005/8/layout/vList4"/>
    <dgm:cxn modelId="{DA30EC62-98C3-4353-A705-737D0788BF15}" type="presParOf" srcId="{CC5F97FA-31E1-4E7A-B41F-3DFF9741F63B}" destId="{AB805217-9C17-424F-8949-B35DC37E7A4B}" srcOrd="0" destOrd="0" presId="urn:microsoft.com/office/officeart/2005/8/layout/vList4"/>
    <dgm:cxn modelId="{449AF606-183B-4E20-A573-5E8C190092E4}" type="presParOf" srcId="{CC5F97FA-31E1-4E7A-B41F-3DFF9741F63B}" destId="{1C172AC6-83EA-455E-B4F0-86820CC8CD21}" srcOrd="1" destOrd="0" presId="urn:microsoft.com/office/officeart/2005/8/layout/vList4"/>
    <dgm:cxn modelId="{B9F50FC2-AE45-4EE0-A769-8528D98FA745}" type="presParOf" srcId="{CC5F97FA-31E1-4E7A-B41F-3DFF9741F63B}" destId="{25805F8B-E464-4007-877D-9C374A7EEA7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882C84-90EC-4B4F-A6D4-C0D13AA98E8F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D20240FB-BB0B-4AA6-A635-3416134087B4}">
      <dgm:prSet phldrT="[Текст]"/>
      <dgm:spPr>
        <a:ln>
          <a:solidFill>
            <a:schemeClr val="bg2">
              <a:lumMod val="25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Пенсионное обеспечение и социальное обеспечение населения</a:t>
          </a:r>
        </a:p>
        <a:p>
          <a:r>
            <a:rPr lang="ru-RU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3 748 ты. руб.</a:t>
          </a:r>
          <a:endParaRPr lang="ru-RU" b="1" dirty="0">
            <a:solidFill>
              <a:schemeClr val="accent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3AE1665-A162-40AE-B11F-0F3DD60B8BD1}" type="parTrans" cxnId="{EEC61509-FA9E-4210-B3D6-9B9BB15AE682}">
      <dgm:prSet/>
      <dgm:spPr/>
      <dgm:t>
        <a:bodyPr/>
        <a:lstStyle/>
        <a:p>
          <a:endParaRPr lang="ru-RU"/>
        </a:p>
      </dgm:t>
    </dgm:pt>
    <dgm:pt modelId="{35C10801-B7F9-4150-8422-3C27561A8DA3}" type="sibTrans" cxnId="{EEC61509-FA9E-4210-B3D6-9B9BB15AE682}">
      <dgm:prSet/>
      <dgm:spPr/>
      <dgm:t>
        <a:bodyPr/>
        <a:lstStyle/>
        <a:p>
          <a:endParaRPr lang="ru-RU"/>
        </a:p>
      </dgm:t>
    </dgm:pt>
    <dgm:pt modelId="{ED306C73-156B-4393-ADA3-D5DB3F820C2C}">
      <dgm:prSet/>
      <dgm:spPr>
        <a:solidFill>
          <a:srgbClr val="FFFF00"/>
        </a:solidFill>
        <a:ln>
          <a:solidFill>
            <a:schemeClr val="bg2">
              <a:lumMod val="25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МАУ «Культурно-спортивный комплекс «Геолог» – штатная численность 111,75 ед. </a:t>
          </a:r>
        </a:p>
        <a:p>
          <a:r>
            <a:rPr lang="ru-RU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82 077 тыс. руб.</a:t>
          </a:r>
        </a:p>
      </dgm:t>
    </dgm:pt>
    <dgm:pt modelId="{817BD9F4-9F17-45B1-A893-690B7E7272C7}" type="parTrans" cxnId="{7D7719D3-3F7E-41E9-8006-4D2C5A1E6C14}">
      <dgm:prSet/>
      <dgm:spPr/>
      <dgm:t>
        <a:bodyPr/>
        <a:lstStyle/>
        <a:p>
          <a:endParaRPr lang="ru-RU"/>
        </a:p>
      </dgm:t>
    </dgm:pt>
    <dgm:pt modelId="{5431CD5A-D41F-457D-BAFA-A8B5D8589458}" type="sibTrans" cxnId="{7D7719D3-3F7E-41E9-8006-4D2C5A1E6C14}">
      <dgm:prSet/>
      <dgm:spPr/>
      <dgm:t>
        <a:bodyPr/>
        <a:lstStyle/>
        <a:p>
          <a:endParaRPr lang="ru-RU"/>
        </a:p>
      </dgm:t>
    </dgm:pt>
    <dgm:pt modelId="{906B0E1F-4CCC-4335-9CB6-FD3B5C83632A}">
      <dgm:prSet/>
      <dgm:spPr>
        <a:solidFill>
          <a:srgbClr val="92D050"/>
        </a:solidFill>
        <a:ln>
          <a:solidFill>
            <a:schemeClr val="bg2">
              <a:lumMod val="25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МБУК «Централизованная библиотечная система» – штатная численность 16 ед.</a:t>
          </a:r>
        </a:p>
        <a:p>
          <a:r>
            <a:rPr lang="ru-RU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23 150 тыс. руб.</a:t>
          </a:r>
        </a:p>
      </dgm:t>
    </dgm:pt>
    <dgm:pt modelId="{88DBAE3F-7F4F-4649-ADF5-ABE229B48849}" type="parTrans" cxnId="{85A7641D-F81B-4DB5-9368-61CFC0F28822}">
      <dgm:prSet/>
      <dgm:spPr/>
      <dgm:t>
        <a:bodyPr/>
        <a:lstStyle/>
        <a:p>
          <a:endParaRPr lang="ru-RU"/>
        </a:p>
      </dgm:t>
    </dgm:pt>
    <dgm:pt modelId="{50DCF37F-CA8B-4E56-A6EF-7D2EF52E4B59}" type="sibTrans" cxnId="{85A7641D-F81B-4DB5-9368-61CFC0F28822}">
      <dgm:prSet/>
      <dgm:spPr/>
      <dgm:t>
        <a:bodyPr/>
        <a:lstStyle/>
        <a:p>
          <a:endParaRPr lang="ru-RU"/>
        </a:p>
      </dgm:t>
    </dgm:pt>
    <dgm:pt modelId="{6B179B7D-1513-4828-87B8-F1AB095D4B66}" type="pres">
      <dgm:prSet presAssocID="{9F882C84-90EC-4B4F-A6D4-C0D13AA98E8F}" presName="Name0" presStyleCnt="0">
        <dgm:presLayoutVars>
          <dgm:dir/>
          <dgm:resizeHandles val="exact"/>
        </dgm:presLayoutVars>
      </dgm:prSet>
      <dgm:spPr/>
    </dgm:pt>
    <dgm:pt modelId="{F9D81464-74B5-4B1A-9185-198D274CA5AA}" type="pres">
      <dgm:prSet presAssocID="{9F882C84-90EC-4B4F-A6D4-C0D13AA98E8F}" presName="bkgdShp" presStyleLbl="alignAccFollowNode1" presStyleIdx="0" presStyleCnt="1" custLinFactNeighborY="24306"/>
      <dgm:spPr/>
    </dgm:pt>
    <dgm:pt modelId="{19895A1C-70AD-434B-B395-56DE3989FCCB}" type="pres">
      <dgm:prSet presAssocID="{9F882C84-90EC-4B4F-A6D4-C0D13AA98E8F}" presName="linComp" presStyleCnt="0"/>
      <dgm:spPr/>
    </dgm:pt>
    <dgm:pt modelId="{7F4B9CE5-65B7-4CB1-9122-2EF6123BB438}" type="pres">
      <dgm:prSet presAssocID="{ED306C73-156B-4393-ADA3-D5DB3F820C2C}" presName="compNode" presStyleCnt="0"/>
      <dgm:spPr/>
    </dgm:pt>
    <dgm:pt modelId="{2F79450E-D5F0-4981-8114-5359596D8692}" type="pres">
      <dgm:prSet presAssocID="{ED306C73-156B-4393-ADA3-D5DB3F820C2C}" presName="node" presStyleLbl="node1" presStyleIdx="0" presStyleCnt="3" custLinFactNeighborX="496" custLinFactNeighborY="-1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DCD001-283D-42E4-8209-89F559A838B9}" type="pres">
      <dgm:prSet presAssocID="{ED306C73-156B-4393-ADA3-D5DB3F820C2C}" presName="invisiNode" presStyleLbl="node1" presStyleIdx="0" presStyleCnt="3"/>
      <dgm:spPr/>
    </dgm:pt>
    <dgm:pt modelId="{CB68D43E-9CF2-4E5D-B0EC-6521CAF6F4D8}" type="pres">
      <dgm:prSet presAssocID="{ED306C73-156B-4393-ADA3-D5DB3F820C2C}" presName="imagNode" presStyleLbl="fgImgPlace1" presStyleIdx="0" presStyleCnt="3" custScaleX="109108" custScaleY="135007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chemeClr val="bg2">
              <a:lumMod val="25000"/>
            </a:schemeClr>
          </a:solidFill>
        </a:ln>
      </dgm:spPr>
    </dgm:pt>
    <dgm:pt modelId="{32EB5E8E-235F-4D5F-99F7-B16231F1F727}" type="pres">
      <dgm:prSet presAssocID="{5431CD5A-D41F-457D-BAFA-A8B5D858945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C82035A-8A91-44FD-8648-E4495C36A121}" type="pres">
      <dgm:prSet presAssocID="{906B0E1F-4CCC-4335-9CB6-FD3B5C83632A}" presName="compNode" presStyleCnt="0"/>
      <dgm:spPr/>
    </dgm:pt>
    <dgm:pt modelId="{856DC0BF-0147-46D9-B26B-C15A7CB2C358}" type="pres">
      <dgm:prSet presAssocID="{906B0E1F-4CCC-4335-9CB6-FD3B5C83632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A4638D-8C50-452E-95F1-EBB5994857F4}" type="pres">
      <dgm:prSet presAssocID="{906B0E1F-4CCC-4335-9CB6-FD3B5C83632A}" presName="invisiNode" presStyleLbl="node1" presStyleIdx="1" presStyleCnt="3"/>
      <dgm:spPr/>
    </dgm:pt>
    <dgm:pt modelId="{D6997BC6-910A-4250-B7D1-33CEAD726967}" type="pres">
      <dgm:prSet presAssocID="{906B0E1F-4CCC-4335-9CB6-FD3B5C83632A}" presName="imagNode" presStyleLbl="fgImgPlace1" presStyleIdx="1" presStyleCnt="3" custScaleX="113098" custScaleY="135007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chemeClr val="bg2">
              <a:lumMod val="25000"/>
            </a:schemeClr>
          </a:solidFill>
        </a:ln>
      </dgm:spPr>
    </dgm:pt>
    <dgm:pt modelId="{04F46476-AECF-45CA-B593-92B40834B6A7}" type="pres">
      <dgm:prSet presAssocID="{50DCF37F-CA8B-4E56-A6EF-7D2EF52E4B5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0AB1F17-A3E7-4B0D-9D2E-C3617A559588}" type="pres">
      <dgm:prSet presAssocID="{D20240FB-BB0B-4AA6-A635-3416134087B4}" presName="compNode" presStyleCnt="0"/>
      <dgm:spPr/>
    </dgm:pt>
    <dgm:pt modelId="{28EF679A-616A-4BD6-A5E0-3D2D7641953A}" type="pres">
      <dgm:prSet presAssocID="{D20240FB-BB0B-4AA6-A635-3416134087B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9B2C92-5C5E-4496-992F-46FA3CCEC392}" type="pres">
      <dgm:prSet presAssocID="{D20240FB-BB0B-4AA6-A635-3416134087B4}" presName="invisiNode" presStyleLbl="node1" presStyleIdx="2" presStyleCnt="3"/>
      <dgm:spPr/>
    </dgm:pt>
    <dgm:pt modelId="{A6DAA2CB-5501-4041-A69E-AD82111D581A}" type="pres">
      <dgm:prSet presAssocID="{D20240FB-BB0B-4AA6-A635-3416134087B4}" presName="imagNode" presStyleLbl="fgImgPlace1" presStyleIdx="2" presStyleCnt="3" custScaleX="110256" custScaleY="13500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solidFill>
            <a:schemeClr val="bg2">
              <a:lumMod val="25000"/>
            </a:schemeClr>
          </a:solidFill>
        </a:ln>
      </dgm:spPr>
    </dgm:pt>
  </dgm:ptLst>
  <dgm:cxnLst>
    <dgm:cxn modelId="{DDDCCB06-9743-4F0A-A03E-C51BE6C43447}" type="presOf" srcId="{ED306C73-156B-4393-ADA3-D5DB3F820C2C}" destId="{2F79450E-D5F0-4981-8114-5359596D8692}" srcOrd="0" destOrd="0" presId="urn:microsoft.com/office/officeart/2005/8/layout/pList2"/>
    <dgm:cxn modelId="{53273DA4-75C0-4FF9-B800-D1AC41442D74}" type="presOf" srcId="{D20240FB-BB0B-4AA6-A635-3416134087B4}" destId="{28EF679A-616A-4BD6-A5E0-3D2D7641953A}" srcOrd="0" destOrd="0" presId="urn:microsoft.com/office/officeart/2005/8/layout/pList2"/>
    <dgm:cxn modelId="{EEC61509-FA9E-4210-B3D6-9B9BB15AE682}" srcId="{9F882C84-90EC-4B4F-A6D4-C0D13AA98E8F}" destId="{D20240FB-BB0B-4AA6-A635-3416134087B4}" srcOrd="2" destOrd="0" parTransId="{13AE1665-A162-40AE-B11F-0F3DD60B8BD1}" sibTransId="{35C10801-B7F9-4150-8422-3C27561A8DA3}"/>
    <dgm:cxn modelId="{7D7719D3-3F7E-41E9-8006-4D2C5A1E6C14}" srcId="{9F882C84-90EC-4B4F-A6D4-C0D13AA98E8F}" destId="{ED306C73-156B-4393-ADA3-D5DB3F820C2C}" srcOrd="0" destOrd="0" parTransId="{817BD9F4-9F17-45B1-A893-690B7E7272C7}" sibTransId="{5431CD5A-D41F-457D-BAFA-A8B5D8589458}"/>
    <dgm:cxn modelId="{0A72870D-7DAA-43FF-B707-FDE44C95887F}" type="presOf" srcId="{5431CD5A-D41F-457D-BAFA-A8B5D8589458}" destId="{32EB5E8E-235F-4D5F-99F7-B16231F1F727}" srcOrd="0" destOrd="0" presId="urn:microsoft.com/office/officeart/2005/8/layout/pList2"/>
    <dgm:cxn modelId="{D4948D82-F737-43ED-8F62-2520E3659EE3}" type="presOf" srcId="{906B0E1F-4CCC-4335-9CB6-FD3B5C83632A}" destId="{856DC0BF-0147-46D9-B26B-C15A7CB2C358}" srcOrd="0" destOrd="0" presId="urn:microsoft.com/office/officeart/2005/8/layout/pList2"/>
    <dgm:cxn modelId="{85A7641D-F81B-4DB5-9368-61CFC0F28822}" srcId="{9F882C84-90EC-4B4F-A6D4-C0D13AA98E8F}" destId="{906B0E1F-4CCC-4335-9CB6-FD3B5C83632A}" srcOrd="1" destOrd="0" parTransId="{88DBAE3F-7F4F-4649-ADF5-ABE229B48849}" sibTransId="{50DCF37F-CA8B-4E56-A6EF-7D2EF52E4B59}"/>
    <dgm:cxn modelId="{91FD4B21-1CE8-4766-93E5-D29532E380EC}" type="presOf" srcId="{50DCF37F-CA8B-4E56-A6EF-7D2EF52E4B59}" destId="{04F46476-AECF-45CA-B593-92B40834B6A7}" srcOrd="0" destOrd="0" presId="urn:microsoft.com/office/officeart/2005/8/layout/pList2"/>
    <dgm:cxn modelId="{925607BB-5083-4248-AF55-A2F1E1280DD5}" type="presOf" srcId="{9F882C84-90EC-4B4F-A6D4-C0D13AA98E8F}" destId="{6B179B7D-1513-4828-87B8-F1AB095D4B66}" srcOrd="0" destOrd="0" presId="urn:microsoft.com/office/officeart/2005/8/layout/pList2"/>
    <dgm:cxn modelId="{5571C99A-0078-4544-AA7C-1600C6EF301C}" type="presParOf" srcId="{6B179B7D-1513-4828-87B8-F1AB095D4B66}" destId="{F9D81464-74B5-4B1A-9185-198D274CA5AA}" srcOrd="0" destOrd="0" presId="urn:microsoft.com/office/officeart/2005/8/layout/pList2"/>
    <dgm:cxn modelId="{748907E5-40E7-4532-B17D-F9440EAE81B2}" type="presParOf" srcId="{6B179B7D-1513-4828-87B8-F1AB095D4B66}" destId="{19895A1C-70AD-434B-B395-56DE3989FCCB}" srcOrd="1" destOrd="0" presId="urn:microsoft.com/office/officeart/2005/8/layout/pList2"/>
    <dgm:cxn modelId="{963F82C2-8065-44D3-814A-E4B27884E3B3}" type="presParOf" srcId="{19895A1C-70AD-434B-B395-56DE3989FCCB}" destId="{7F4B9CE5-65B7-4CB1-9122-2EF6123BB438}" srcOrd="0" destOrd="0" presId="urn:microsoft.com/office/officeart/2005/8/layout/pList2"/>
    <dgm:cxn modelId="{BFCF14E9-AB92-4025-8AFD-8DD6CFCC59B2}" type="presParOf" srcId="{7F4B9CE5-65B7-4CB1-9122-2EF6123BB438}" destId="{2F79450E-D5F0-4981-8114-5359596D8692}" srcOrd="0" destOrd="0" presId="urn:microsoft.com/office/officeart/2005/8/layout/pList2"/>
    <dgm:cxn modelId="{C565577C-0AEE-4A9B-BCB5-4CD3FDB2FC43}" type="presParOf" srcId="{7F4B9CE5-65B7-4CB1-9122-2EF6123BB438}" destId="{21DCD001-283D-42E4-8209-89F559A838B9}" srcOrd="1" destOrd="0" presId="urn:microsoft.com/office/officeart/2005/8/layout/pList2"/>
    <dgm:cxn modelId="{65D4A9C5-6F1F-4031-B99C-8342676F77F7}" type="presParOf" srcId="{7F4B9CE5-65B7-4CB1-9122-2EF6123BB438}" destId="{CB68D43E-9CF2-4E5D-B0EC-6521CAF6F4D8}" srcOrd="2" destOrd="0" presId="urn:microsoft.com/office/officeart/2005/8/layout/pList2"/>
    <dgm:cxn modelId="{B800CFD8-68ED-4FF6-A67E-E3FEF16D0F30}" type="presParOf" srcId="{19895A1C-70AD-434B-B395-56DE3989FCCB}" destId="{32EB5E8E-235F-4D5F-99F7-B16231F1F727}" srcOrd="1" destOrd="0" presId="urn:microsoft.com/office/officeart/2005/8/layout/pList2"/>
    <dgm:cxn modelId="{DD9D2DE4-B380-417E-890F-C273F50712A5}" type="presParOf" srcId="{19895A1C-70AD-434B-B395-56DE3989FCCB}" destId="{AC82035A-8A91-44FD-8648-E4495C36A121}" srcOrd="2" destOrd="0" presId="urn:microsoft.com/office/officeart/2005/8/layout/pList2"/>
    <dgm:cxn modelId="{1381651B-5CC5-4042-BEFE-B4C01E97E04C}" type="presParOf" srcId="{AC82035A-8A91-44FD-8648-E4495C36A121}" destId="{856DC0BF-0147-46D9-B26B-C15A7CB2C358}" srcOrd="0" destOrd="0" presId="urn:microsoft.com/office/officeart/2005/8/layout/pList2"/>
    <dgm:cxn modelId="{A23CD299-5F3E-4A3B-B0D2-319C30132F08}" type="presParOf" srcId="{AC82035A-8A91-44FD-8648-E4495C36A121}" destId="{5DA4638D-8C50-452E-95F1-EBB5994857F4}" srcOrd="1" destOrd="0" presId="urn:microsoft.com/office/officeart/2005/8/layout/pList2"/>
    <dgm:cxn modelId="{3A6E8EF9-38E8-40FA-9BC1-ADB83550CD15}" type="presParOf" srcId="{AC82035A-8A91-44FD-8648-E4495C36A121}" destId="{D6997BC6-910A-4250-B7D1-33CEAD726967}" srcOrd="2" destOrd="0" presId="urn:microsoft.com/office/officeart/2005/8/layout/pList2"/>
    <dgm:cxn modelId="{CA8EECD7-B61E-47FC-8C7E-26539F483D2A}" type="presParOf" srcId="{19895A1C-70AD-434B-B395-56DE3989FCCB}" destId="{04F46476-AECF-45CA-B593-92B40834B6A7}" srcOrd="3" destOrd="0" presId="urn:microsoft.com/office/officeart/2005/8/layout/pList2"/>
    <dgm:cxn modelId="{BC200DA2-E4DD-45A0-9D4B-397AA9C419F8}" type="presParOf" srcId="{19895A1C-70AD-434B-B395-56DE3989FCCB}" destId="{60AB1F17-A3E7-4B0D-9D2E-C3617A559588}" srcOrd="4" destOrd="0" presId="urn:microsoft.com/office/officeart/2005/8/layout/pList2"/>
    <dgm:cxn modelId="{8090FAC3-C478-402D-ADCE-DC04A5C0328C}" type="presParOf" srcId="{60AB1F17-A3E7-4B0D-9D2E-C3617A559588}" destId="{28EF679A-616A-4BD6-A5E0-3D2D7641953A}" srcOrd="0" destOrd="0" presId="urn:microsoft.com/office/officeart/2005/8/layout/pList2"/>
    <dgm:cxn modelId="{E158DC9D-DEA6-4A15-8BB4-4BD1CE69286A}" type="presParOf" srcId="{60AB1F17-A3E7-4B0D-9D2E-C3617A559588}" destId="{459B2C92-5C5E-4496-992F-46FA3CCEC392}" srcOrd="1" destOrd="0" presId="urn:microsoft.com/office/officeart/2005/8/layout/pList2"/>
    <dgm:cxn modelId="{020191EE-B50D-4399-AA43-29DA04F6AEE5}" type="presParOf" srcId="{60AB1F17-A3E7-4B0D-9D2E-C3617A559588}" destId="{A6DAA2CB-5501-4041-A69E-AD82111D581A}" srcOrd="2" destOrd="0" presId="urn:microsoft.com/office/officeart/2005/8/layout/pList2"/>
  </dgm:cxnLst>
  <dgm:bg>
    <a:solidFill>
      <a:schemeClr val="accent2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5DF108D-E8D8-4FB4-8230-FA0BE36E3645}" type="doc">
      <dgm:prSet loTypeId="urn:microsoft.com/office/officeart/2008/layout/Titled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FE9A270-3CE1-496E-A564-67A4C3176A02}">
      <dgm:prSet phldrT="[Текст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</a:rPr>
            <a:t>Жилищное хозяйство</a:t>
          </a:r>
          <a:endParaRPr lang="ru-RU" sz="2000" b="1" dirty="0">
            <a:solidFill>
              <a:srgbClr val="002060"/>
            </a:solidFill>
          </a:endParaRPr>
        </a:p>
      </dgm:t>
    </dgm:pt>
    <dgm:pt modelId="{87D2546C-5198-42C0-9220-B027FA74D457}" type="parTrans" cxnId="{D872E9D0-CA66-4E39-8792-BD8CF621C2D8}">
      <dgm:prSet/>
      <dgm:spPr/>
      <dgm:t>
        <a:bodyPr/>
        <a:lstStyle/>
        <a:p>
          <a:endParaRPr lang="ru-RU"/>
        </a:p>
      </dgm:t>
    </dgm:pt>
    <dgm:pt modelId="{FA5A5BB8-5ABA-496A-8049-ABDD7662C939}" type="sibTrans" cxnId="{D872E9D0-CA66-4E39-8792-BD8CF621C2D8}">
      <dgm:prSet/>
      <dgm:spPr/>
      <dgm:t>
        <a:bodyPr/>
        <a:lstStyle/>
        <a:p>
          <a:endParaRPr lang="ru-RU"/>
        </a:p>
      </dgm:t>
    </dgm:pt>
    <dgm:pt modelId="{C5EB8DBA-7C86-44FE-8CE5-B98D497121DB}">
      <dgm:prSet phldrT="[Текст]" custT="1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ru-RU" sz="2000" b="1" dirty="0" smtClean="0">
              <a:solidFill>
                <a:srgbClr val="C00000"/>
              </a:solidFill>
            </a:rPr>
            <a:t>73 279 </a:t>
          </a:r>
          <a:r>
            <a:rPr lang="ru-RU" sz="2000" b="1" dirty="0" smtClean="0"/>
            <a:t>тыс. руб.</a:t>
          </a:r>
          <a:endParaRPr lang="ru-RU" sz="2000" b="1" dirty="0"/>
        </a:p>
      </dgm:t>
    </dgm:pt>
    <dgm:pt modelId="{4E68C3E1-09D5-4B7A-934B-9C683D6F62DF}" type="parTrans" cxnId="{8215241B-06B2-49F2-8954-FDA1DA797385}">
      <dgm:prSet/>
      <dgm:spPr/>
      <dgm:t>
        <a:bodyPr/>
        <a:lstStyle/>
        <a:p>
          <a:endParaRPr lang="ru-RU"/>
        </a:p>
      </dgm:t>
    </dgm:pt>
    <dgm:pt modelId="{24E78343-E9BC-4307-B003-88640EF39D15}" type="sibTrans" cxnId="{8215241B-06B2-49F2-8954-FDA1DA797385}">
      <dgm:prSet/>
      <dgm:spPr/>
      <dgm:t>
        <a:bodyPr/>
        <a:lstStyle/>
        <a:p>
          <a:endParaRPr lang="ru-RU"/>
        </a:p>
      </dgm:t>
    </dgm:pt>
    <dgm:pt modelId="{FB40CCFA-25E8-4612-9032-D2EA30515A56}">
      <dgm:prSet phldrT="[Текст]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Коммунальное хозяйство</a:t>
          </a:r>
          <a:endParaRPr lang="ru-RU" b="1" dirty="0">
            <a:solidFill>
              <a:srgbClr val="002060"/>
            </a:solidFill>
          </a:endParaRPr>
        </a:p>
      </dgm:t>
    </dgm:pt>
    <dgm:pt modelId="{378113FA-56DC-4186-9049-549CC9C5F42F}" type="parTrans" cxnId="{139FB4C4-1E56-4B5D-8974-FFFD94019BAB}">
      <dgm:prSet/>
      <dgm:spPr/>
      <dgm:t>
        <a:bodyPr/>
        <a:lstStyle/>
        <a:p>
          <a:endParaRPr lang="ru-RU"/>
        </a:p>
      </dgm:t>
    </dgm:pt>
    <dgm:pt modelId="{17F43EB5-BFC7-499E-ABED-B70AB8289EEC}" type="sibTrans" cxnId="{139FB4C4-1E56-4B5D-8974-FFFD94019BAB}">
      <dgm:prSet/>
      <dgm:spPr/>
      <dgm:t>
        <a:bodyPr/>
        <a:lstStyle/>
        <a:p>
          <a:endParaRPr lang="ru-RU"/>
        </a:p>
      </dgm:t>
    </dgm:pt>
    <dgm:pt modelId="{903DC6CB-9BC8-4F2D-B022-99EA8B77EF4A}">
      <dgm:prSet phldrT="[Текст]" custT="1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ru-RU" sz="2000" b="1" dirty="0" smtClean="0">
              <a:solidFill>
                <a:srgbClr val="C00000"/>
              </a:solidFill>
            </a:rPr>
            <a:t>8 023 </a:t>
          </a:r>
          <a:r>
            <a: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тыс. руб</a:t>
          </a:r>
          <a:r>
            <a:rPr lang="ru-RU" sz="2000" dirty="0" smtClean="0"/>
            <a:t>.</a:t>
          </a:r>
          <a:endParaRPr lang="ru-RU" sz="2000" dirty="0"/>
        </a:p>
      </dgm:t>
    </dgm:pt>
    <dgm:pt modelId="{4FDE11D9-AD97-4D94-85F6-5186FFCE4E74}" type="parTrans" cxnId="{02D56986-2F51-4697-858B-3F523EE34792}">
      <dgm:prSet/>
      <dgm:spPr/>
      <dgm:t>
        <a:bodyPr/>
        <a:lstStyle/>
        <a:p>
          <a:endParaRPr lang="ru-RU"/>
        </a:p>
      </dgm:t>
    </dgm:pt>
    <dgm:pt modelId="{69ABB7AC-10E7-4C3A-9AB6-490D7E2B172F}" type="sibTrans" cxnId="{02D56986-2F51-4697-858B-3F523EE34792}">
      <dgm:prSet/>
      <dgm:spPr/>
      <dgm:t>
        <a:bodyPr/>
        <a:lstStyle/>
        <a:p>
          <a:endParaRPr lang="ru-RU"/>
        </a:p>
      </dgm:t>
    </dgm:pt>
    <dgm:pt modelId="{EC9300AE-D8B5-439D-8211-E5427D57A981}">
      <dgm:prSet phldrT="[Текст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Благоустройство</a:t>
          </a:r>
          <a:endParaRPr lang="ru-RU" sz="20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AD98EEE9-7731-4995-918C-70AEE215ED4C}" type="parTrans" cxnId="{F931CEA4-FCD7-49F8-A8A1-7D9C89E7A4B6}">
      <dgm:prSet/>
      <dgm:spPr/>
      <dgm:t>
        <a:bodyPr/>
        <a:lstStyle/>
        <a:p>
          <a:endParaRPr lang="ru-RU"/>
        </a:p>
      </dgm:t>
    </dgm:pt>
    <dgm:pt modelId="{245CB503-E7C5-4B1A-BCA4-55FCFB74173A}" type="sibTrans" cxnId="{F931CEA4-FCD7-49F8-A8A1-7D9C89E7A4B6}">
      <dgm:prSet/>
      <dgm:spPr/>
      <dgm:t>
        <a:bodyPr/>
        <a:lstStyle/>
        <a:p>
          <a:endParaRPr lang="ru-RU"/>
        </a:p>
      </dgm:t>
    </dgm:pt>
    <dgm:pt modelId="{FC10B3CE-0EE7-4EAD-8333-5951884F8BA7}">
      <dgm:prSet phldrT="[Текст]" custT="1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ru-RU" sz="2000" b="1" dirty="0" smtClean="0">
              <a:solidFill>
                <a:srgbClr val="C00000"/>
              </a:solidFill>
            </a:rPr>
            <a:t>172 196 </a:t>
          </a:r>
          <a:r>
            <a:rPr lang="ru-RU" sz="2000" b="1" dirty="0" smtClean="0"/>
            <a:t>тыс. руб.</a:t>
          </a:r>
          <a:endParaRPr lang="ru-RU" sz="2000" b="1" dirty="0"/>
        </a:p>
      </dgm:t>
    </dgm:pt>
    <dgm:pt modelId="{1564CADA-1728-42CB-96FE-5B6814C01033}" type="parTrans" cxnId="{8F1DC6CC-8AAD-412F-8F4C-8FA2D072F47E}">
      <dgm:prSet/>
      <dgm:spPr/>
      <dgm:t>
        <a:bodyPr/>
        <a:lstStyle/>
        <a:p>
          <a:endParaRPr lang="ru-RU"/>
        </a:p>
      </dgm:t>
    </dgm:pt>
    <dgm:pt modelId="{19B09E2C-55B1-4515-AB61-DC6AB1756F97}" type="sibTrans" cxnId="{8F1DC6CC-8AAD-412F-8F4C-8FA2D072F47E}">
      <dgm:prSet/>
      <dgm:spPr/>
      <dgm:t>
        <a:bodyPr/>
        <a:lstStyle/>
        <a:p>
          <a:endParaRPr lang="ru-RU"/>
        </a:p>
      </dgm:t>
    </dgm:pt>
    <dgm:pt modelId="{551127ED-279E-416A-8F94-58C2278F5670}">
      <dgm:prSet phldrT="[Текст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Другие вопросы</a:t>
          </a:r>
          <a:endParaRPr lang="ru-RU" sz="20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B408352D-E9B5-4B4A-9E2A-D579E98A47FB}" type="parTrans" cxnId="{C7448717-3517-4653-B112-59A893870F4B}">
      <dgm:prSet/>
      <dgm:spPr/>
      <dgm:t>
        <a:bodyPr/>
        <a:lstStyle/>
        <a:p>
          <a:endParaRPr lang="ru-RU"/>
        </a:p>
      </dgm:t>
    </dgm:pt>
    <dgm:pt modelId="{2090B375-2D2A-4EE4-BBE3-8900354457DB}" type="sibTrans" cxnId="{C7448717-3517-4653-B112-59A893870F4B}">
      <dgm:prSet/>
      <dgm:spPr/>
      <dgm:t>
        <a:bodyPr/>
        <a:lstStyle/>
        <a:p>
          <a:endParaRPr lang="ru-RU"/>
        </a:p>
      </dgm:t>
    </dgm:pt>
    <dgm:pt modelId="{29EF5FA4-4BB9-42DF-956E-FCBA8BAAE0CA}" type="pres">
      <dgm:prSet presAssocID="{35DF108D-E8D8-4FB4-8230-FA0BE36E3645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272474F-BEBC-4BB1-9306-6E768CF635CB}" type="pres">
      <dgm:prSet presAssocID="{8FE9A270-3CE1-496E-A564-67A4C3176A02}" presName="composite" presStyleCnt="0"/>
      <dgm:spPr/>
    </dgm:pt>
    <dgm:pt modelId="{E2EFE9B9-C6C9-49FB-A82B-6089A0617FA8}" type="pres">
      <dgm:prSet presAssocID="{8FE9A270-3CE1-496E-A564-67A4C3176A02}" presName="ParentText" presStyleLbl="node1" presStyleIdx="0" presStyleCnt="4" custScaleX="127187" custLinFactNeighborX="510" custLinFactNeighborY="843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D4941B-1A34-46F5-8E75-ED6C7D11090A}" type="pres">
      <dgm:prSet presAssocID="{8FE9A270-3CE1-496E-A564-67A4C3176A02}" presName="Image" presStyleLbl="bgImgPlace1" presStyleIdx="0" presStyleCnt="4" custScaleX="126513" custLinFactNeighborX="1856" custLinFactNeighborY="-891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chemeClr val="accent2">
              <a:lumMod val="75000"/>
            </a:schemeClr>
          </a:solidFill>
        </a:ln>
      </dgm:spPr>
    </dgm:pt>
    <dgm:pt modelId="{E3F3B6EE-31D8-44DA-8451-7595BE752169}" type="pres">
      <dgm:prSet presAssocID="{8FE9A270-3CE1-496E-A564-67A4C3176A02}" presName="ChildText" presStyleLbl="fg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C30454-D540-41C4-8BA2-DB3A315DD0A2}" type="pres">
      <dgm:prSet presAssocID="{FA5A5BB8-5ABA-496A-8049-ABDD7662C939}" presName="sibTrans" presStyleCnt="0"/>
      <dgm:spPr/>
    </dgm:pt>
    <dgm:pt modelId="{34811135-7F09-44F5-AC31-E2A0E8571193}" type="pres">
      <dgm:prSet presAssocID="{FB40CCFA-25E8-4612-9032-D2EA30515A56}" presName="composite" presStyleCnt="0"/>
      <dgm:spPr/>
    </dgm:pt>
    <dgm:pt modelId="{7C6CBB5A-3CBC-4ED8-A588-00DDD7091994}" type="pres">
      <dgm:prSet presAssocID="{FB40CCFA-25E8-4612-9032-D2EA30515A56}" presName="ParentText" presStyleLbl="node1" presStyleIdx="1" presStyleCnt="4" custScaleX="116013" custLinFactNeighborX="-390" custLinFactNeighborY="843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E32B2D-3D30-4165-ABFA-983564EB49DE}" type="pres">
      <dgm:prSet presAssocID="{FB40CCFA-25E8-4612-9032-D2EA30515A56}" presName="Image" presStyleLbl="bgImgPlace1" presStyleIdx="1" presStyleCnt="4" custScaleX="114454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chemeClr val="accent2">
              <a:lumMod val="75000"/>
            </a:schemeClr>
          </a:solidFill>
        </a:ln>
      </dgm:spPr>
    </dgm:pt>
    <dgm:pt modelId="{F6ED8C81-CD84-42AB-BC76-D87361FF0A4F}" type="pres">
      <dgm:prSet presAssocID="{FB40CCFA-25E8-4612-9032-D2EA30515A56}" presName="ChildText" presStyleLbl="fg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C95585-C268-4E19-9A38-2C5986B9D9EC}" type="pres">
      <dgm:prSet presAssocID="{17F43EB5-BFC7-499E-ABED-B70AB8289EEC}" presName="sibTrans" presStyleCnt="0"/>
      <dgm:spPr/>
    </dgm:pt>
    <dgm:pt modelId="{D9732DD5-5527-49BB-80CC-62B7F4DEA33D}" type="pres">
      <dgm:prSet presAssocID="{EC9300AE-D8B5-439D-8211-E5427D57A981}" presName="composite" presStyleCnt="0"/>
      <dgm:spPr/>
    </dgm:pt>
    <dgm:pt modelId="{5E935CDE-A0F8-4D4F-B9DE-CE183AE163DC}" type="pres">
      <dgm:prSet presAssocID="{EC9300AE-D8B5-439D-8211-E5427D57A981}" presName="ParentText" presStyleLbl="node1" presStyleIdx="2" presStyleCnt="4" custScaleX="127017" custLinFactNeighborX="1343" custLinFactNeighborY="-1216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30DE43-E1BB-4BFF-9570-FE82576A2917}" type="pres">
      <dgm:prSet presAssocID="{EC9300AE-D8B5-439D-8211-E5427D57A981}" presName="Image" presStyleLbl="bgImgPlace1" presStyleIdx="2" presStyleCnt="4" custScaleX="125569" custScaleY="99685" custLinFactNeighborX="1343" custLinFactNeighborY="-3089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accent2">
              <a:lumMod val="75000"/>
            </a:schemeClr>
          </a:solidFill>
        </a:ln>
      </dgm:spPr>
    </dgm:pt>
    <dgm:pt modelId="{F77FB393-1359-42FD-8E8C-15E5FE644479}" type="pres">
      <dgm:prSet presAssocID="{EC9300AE-D8B5-439D-8211-E5427D57A981}" presName="ChildText" presStyleLbl="fgAcc1" presStyleIdx="2" presStyleCnt="3" custLinFactNeighborX="-5574" custLinFactNeighborY="790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7A7F8A-F6B1-45A8-9AA3-6849DACA716F}" type="pres">
      <dgm:prSet presAssocID="{245CB503-E7C5-4B1A-BCA4-55FCFB74173A}" presName="sibTrans" presStyleCnt="0"/>
      <dgm:spPr/>
    </dgm:pt>
    <dgm:pt modelId="{DD8EB483-FA54-4BFE-A865-41196162E92A}" type="pres">
      <dgm:prSet presAssocID="{551127ED-279E-416A-8F94-58C2278F5670}" presName="composite" presStyleCnt="0"/>
      <dgm:spPr/>
    </dgm:pt>
    <dgm:pt modelId="{91027A1F-7DBD-4081-98EF-A02E4248129D}" type="pres">
      <dgm:prSet presAssocID="{551127ED-279E-416A-8F94-58C2278F5670}" presName="ParentText" presStyleLbl="node1" presStyleIdx="3" presStyleCnt="4" custScaleX="11872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F0B9AE-DC15-477D-B9F7-73CE94FCD4FF}" type="pres">
      <dgm:prSet presAssocID="{551127ED-279E-416A-8F94-58C2278F5670}" presName="Image" presStyleLbl="bgImgPlace1" presStyleIdx="3" presStyleCnt="4" custScaleX="115718" custScaleY="103755"/>
      <dgm:spPr>
        <a:blipFill rotWithShape="1">
          <a:blip xmlns:r="http://schemas.openxmlformats.org/officeDocument/2006/relationships" r:embed="rId4"/>
          <a:stretch>
            <a:fillRect/>
          </a:stretch>
        </a:blip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FA55C787-1DF3-4D53-8EFA-72A857401B36}" type="pres">
      <dgm:prSet presAssocID="{551127ED-279E-416A-8F94-58C2278F5670}" presName="ChildText" presStyleLbl="fgAcc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DA577686-49BE-4335-97B2-D5762870C9FF}" type="presOf" srcId="{FC10B3CE-0EE7-4EAD-8333-5951884F8BA7}" destId="{F77FB393-1359-42FD-8E8C-15E5FE644479}" srcOrd="0" destOrd="0" presId="urn:microsoft.com/office/officeart/2008/layout/TitledPictureBlocks"/>
    <dgm:cxn modelId="{CD1FC49A-20F6-4311-AC4F-B1EB5B9B9EF6}" type="presOf" srcId="{FB40CCFA-25E8-4612-9032-D2EA30515A56}" destId="{7C6CBB5A-3CBC-4ED8-A588-00DDD7091994}" srcOrd="0" destOrd="0" presId="urn:microsoft.com/office/officeart/2008/layout/TitledPictureBlocks"/>
    <dgm:cxn modelId="{0C2B6057-005F-4F08-AF38-B91B85073ACA}" type="presOf" srcId="{EC9300AE-D8B5-439D-8211-E5427D57A981}" destId="{5E935CDE-A0F8-4D4F-B9DE-CE183AE163DC}" srcOrd="0" destOrd="0" presId="urn:microsoft.com/office/officeart/2008/layout/TitledPictureBlocks"/>
    <dgm:cxn modelId="{2134EDCB-7AF8-4E43-B215-C664FFE6B605}" type="presOf" srcId="{8FE9A270-3CE1-496E-A564-67A4C3176A02}" destId="{E2EFE9B9-C6C9-49FB-A82B-6089A0617FA8}" srcOrd="0" destOrd="0" presId="urn:microsoft.com/office/officeart/2008/layout/TitledPictureBlocks"/>
    <dgm:cxn modelId="{D872E9D0-CA66-4E39-8792-BD8CF621C2D8}" srcId="{35DF108D-E8D8-4FB4-8230-FA0BE36E3645}" destId="{8FE9A270-3CE1-496E-A564-67A4C3176A02}" srcOrd="0" destOrd="0" parTransId="{87D2546C-5198-42C0-9220-B027FA74D457}" sibTransId="{FA5A5BB8-5ABA-496A-8049-ABDD7662C939}"/>
    <dgm:cxn modelId="{139FB4C4-1E56-4B5D-8974-FFFD94019BAB}" srcId="{35DF108D-E8D8-4FB4-8230-FA0BE36E3645}" destId="{FB40CCFA-25E8-4612-9032-D2EA30515A56}" srcOrd="1" destOrd="0" parTransId="{378113FA-56DC-4186-9049-549CC9C5F42F}" sibTransId="{17F43EB5-BFC7-499E-ABED-B70AB8289EEC}"/>
    <dgm:cxn modelId="{F931CEA4-FCD7-49F8-A8A1-7D9C89E7A4B6}" srcId="{35DF108D-E8D8-4FB4-8230-FA0BE36E3645}" destId="{EC9300AE-D8B5-439D-8211-E5427D57A981}" srcOrd="2" destOrd="0" parTransId="{AD98EEE9-7731-4995-918C-70AEE215ED4C}" sibTransId="{245CB503-E7C5-4B1A-BCA4-55FCFB74173A}"/>
    <dgm:cxn modelId="{C7448717-3517-4653-B112-59A893870F4B}" srcId="{35DF108D-E8D8-4FB4-8230-FA0BE36E3645}" destId="{551127ED-279E-416A-8F94-58C2278F5670}" srcOrd="3" destOrd="0" parTransId="{B408352D-E9B5-4B4A-9E2A-D579E98A47FB}" sibTransId="{2090B375-2D2A-4EE4-BBE3-8900354457DB}"/>
    <dgm:cxn modelId="{8F1DC6CC-8AAD-412F-8F4C-8FA2D072F47E}" srcId="{EC9300AE-D8B5-439D-8211-E5427D57A981}" destId="{FC10B3CE-0EE7-4EAD-8333-5951884F8BA7}" srcOrd="0" destOrd="0" parTransId="{1564CADA-1728-42CB-96FE-5B6814C01033}" sibTransId="{19B09E2C-55B1-4515-AB61-DC6AB1756F97}"/>
    <dgm:cxn modelId="{9D98936D-782B-4613-9CA2-BC48144591BA}" type="presOf" srcId="{35DF108D-E8D8-4FB4-8230-FA0BE36E3645}" destId="{29EF5FA4-4BB9-42DF-956E-FCBA8BAAE0CA}" srcOrd="0" destOrd="0" presId="urn:microsoft.com/office/officeart/2008/layout/TitledPictureBlocks"/>
    <dgm:cxn modelId="{8557D68C-1E96-4CDB-9DEC-088BED213229}" type="presOf" srcId="{551127ED-279E-416A-8F94-58C2278F5670}" destId="{91027A1F-7DBD-4081-98EF-A02E4248129D}" srcOrd="0" destOrd="0" presId="urn:microsoft.com/office/officeart/2008/layout/TitledPictureBlocks"/>
    <dgm:cxn modelId="{02D56986-2F51-4697-858B-3F523EE34792}" srcId="{FB40CCFA-25E8-4612-9032-D2EA30515A56}" destId="{903DC6CB-9BC8-4F2D-B022-99EA8B77EF4A}" srcOrd="0" destOrd="0" parTransId="{4FDE11D9-AD97-4D94-85F6-5186FFCE4E74}" sibTransId="{69ABB7AC-10E7-4C3A-9AB6-490D7E2B172F}"/>
    <dgm:cxn modelId="{8215241B-06B2-49F2-8954-FDA1DA797385}" srcId="{8FE9A270-3CE1-496E-A564-67A4C3176A02}" destId="{C5EB8DBA-7C86-44FE-8CE5-B98D497121DB}" srcOrd="0" destOrd="0" parTransId="{4E68C3E1-09D5-4B7A-934B-9C683D6F62DF}" sibTransId="{24E78343-E9BC-4307-B003-88640EF39D15}"/>
    <dgm:cxn modelId="{1E45B66D-4780-48D6-8D9C-AED5A63DC6CE}" type="presOf" srcId="{903DC6CB-9BC8-4F2D-B022-99EA8B77EF4A}" destId="{F6ED8C81-CD84-42AB-BC76-D87361FF0A4F}" srcOrd="0" destOrd="0" presId="urn:microsoft.com/office/officeart/2008/layout/TitledPictureBlocks"/>
    <dgm:cxn modelId="{CDC87EBA-DB89-4F2F-92A1-A8DA1533A9D7}" type="presOf" srcId="{C5EB8DBA-7C86-44FE-8CE5-B98D497121DB}" destId="{E3F3B6EE-31D8-44DA-8451-7595BE752169}" srcOrd="0" destOrd="0" presId="urn:microsoft.com/office/officeart/2008/layout/TitledPictureBlocks"/>
    <dgm:cxn modelId="{D7FD54B9-E003-4937-86F6-B1CD73BFACE1}" type="presParOf" srcId="{29EF5FA4-4BB9-42DF-956E-FCBA8BAAE0CA}" destId="{E272474F-BEBC-4BB1-9306-6E768CF635CB}" srcOrd="0" destOrd="0" presId="urn:microsoft.com/office/officeart/2008/layout/TitledPictureBlocks"/>
    <dgm:cxn modelId="{F139FBA7-18B6-47D3-9AFE-518764978A25}" type="presParOf" srcId="{E272474F-BEBC-4BB1-9306-6E768CF635CB}" destId="{E2EFE9B9-C6C9-49FB-A82B-6089A0617FA8}" srcOrd="0" destOrd="0" presId="urn:microsoft.com/office/officeart/2008/layout/TitledPictureBlocks"/>
    <dgm:cxn modelId="{910CF76A-EA08-4667-85FB-B79C49D9F5FB}" type="presParOf" srcId="{E272474F-BEBC-4BB1-9306-6E768CF635CB}" destId="{DAD4941B-1A34-46F5-8E75-ED6C7D11090A}" srcOrd="1" destOrd="0" presId="urn:microsoft.com/office/officeart/2008/layout/TitledPictureBlocks"/>
    <dgm:cxn modelId="{B47115CA-461B-4FFC-9162-4FD1A68B98AA}" type="presParOf" srcId="{E272474F-BEBC-4BB1-9306-6E768CF635CB}" destId="{E3F3B6EE-31D8-44DA-8451-7595BE752169}" srcOrd="2" destOrd="0" presId="urn:microsoft.com/office/officeart/2008/layout/TitledPictureBlocks"/>
    <dgm:cxn modelId="{C9BD00E1-F42F-4CD8-A2B1-E7D2E8644F45}" type="presParOf" srcId="{29EF5FA4-4BB9-42DF-956E-FCBA8BAAE0CA}" destId="{48C30454-D540-41C4-8BA2-DB3A315DD0A2}" srcOrd="1" destOrd="0" presId="urn:microsoft.com/office/officeart/2008/layout/TitledPictureBlocks"/>
    <dgm:cxn modelId="{E92CA7B5-2E64-4AC7-ACDD-3E0FE907BFFB}" type="presParOf" srcId="{29EF5FA4-4BB9-42DF-956E-FCBA8BAAE0CA}" destId="{34811135-7F09-44F5-AC31-E2A0E8571193}" srcOrd="2" destOrd="0" presId="urn:microsoft.com/office/officeart/2008/layout/TitledPictureBlocks"/>
    <dgm:cxn modelId="{C1C6D883-811E-4EB3-8E1D-D7CEB5CFD221}" type="presParOf" srcId="{34811135-7F09-44F5-AC31-E2A0E8571193}" destId="{7C6CBB5A-3CBC-4ED8-A588-00DDD7091994}" srcOrd="0" destOrd="0" presId="urn:microsoft.com/office/officeart/2008/layout/TitledPictureBlocks"/>
    <dgm:cxn modelId="{6516C182-103E-47FD-B009-A8A2A7C98ECA}" type="presParOf" srcId="{34811135-7F09-44F5-AC31-E2A0E8571193}" destId="{3AE32B2D-3D30-4165-ABFA-983564EB49DE}" srcOrd="1" destOrd="0" presId="urn:microsoft.com/office/officeart/2008/layout/TitledPictureBlocks"/>
    <dgm:cxn modelId="{6034DAE5-904E-4984-9479-97576F548B5D}" type="presParOf" srcId="{34811135-7F09-44F5-AC31-E2A0E8571193}" destId="{F6ED8C81-CD84-42AB-BC76-D87361FF0A4F}" srcOrd="2" destOrd="0" presId="urn:microsoft.com/office/officeart/2008/layout/TitledPictureBlocks"/>
    <dgm:cxn modelId="{B2CCBB1A-5BFD-482C-ABD3-AFFD723D4886}" type="presParOf" srcId="{29EF5FA4-4BB9-42DF-956E-FCBA8BAAE0CA}" destId="{82C95585-C268-4E19-9A38-2C5986B9D9EC}" srcOrd="3" destOrd="0" presId="urn:microsoft.com/office/officeart/2008/layout/TitledPictureBlocks"/>
    <dgm:cxn modelId="{C96AA83A-D013-4F21-838B-AC36384FA459}" type="presParOf" srcId="{29EF5FA4-4BB9-42DF-956E-FCBA8BAAE0CA}" destId="{D9732DD5-5527-49BB-80CC-62B7F4DEA33D}" srcOrd="4" destOrd="0" presId="urn:microsoft.com/office/officeart/2008/layout/TitledPictureBlocks"/>
    <dgm:cxn modelId="{E20B2F7F-E0D3-4729-978D-F3704F3DB8A2}" type="presParOf" srcId="{D9732DD5-5527-49BB-80CC-62B7F4DEA33D}" destId="{5E935CDE-A0F8-4D4F-B9DE-CE183AE163DC}" srcOrd="0" destOrd="0" presId="urn:microsoft.com/office/officeart/2008/layout/TitledPictureBlocks"/>
    <dgm:cxn modelId="{EDAB114D-C210-4E08-ACB8-9B52517B3540}" type="presParOf" srcId="{D9732DD5-5527-49BB-80CC-62B7F4DEA33D}" destId="{2430DE43-E1BB-4BFF-9570-FE82576A2917}" srcOrd="1" destOrd="0" presId="urn:microsoft.com/office/officeart/2008/layout/TitledPictureBlocks"/>
    <dgm:cxn modelId="{7363F19A-AA78-4770-A515-44A51ECE2703}" type="presParOf" srcId="{D9732DD5-5527-49BB-80CC-62B7F4DEA33D}" destId="{F77FB393-1359-42FD-8E8C-15E5FE644479}" srcOrd="2" destOrd="0" presId="urn:microsoft.com/office/officeart/2008/layout/TitledPictureBlocks"/>
    <dgm:cxn modelId="{72E341D6-9B87-488D-B0D0-7721E92791D7}" type="presParOf" srcId="{29EF5FA4-4BB9-42DF-956E-FCBA8BAAE0CA}" destId="{387A7F8A-F6B1-45A8-9AA3-6849DACA716F}" srcOrd="5" destOrd="0" presId="urn:microsoft.com/office/officeart/2008/layout/TitledPictureBlocks"/>
    <dgm:cxn modelId="{A8AAD574-AC74-4AD8-A0FC-758C809DAEDA}" type="presParOf" srcId="{29EF5FA4-4BB9-42DF-956E-FCBA8BAAE0CA}" destId="{DD8EB483-FA54-4BFE-A865-41196162E92A}" srcOrd="6" destOrd="0" presId="urn:microsoft.com/office/officeart/2008/layout/TitledPictureBlocks"/>
    <dgm:cxn modelId="{AEED4A22-211C-4CF5-9225-EF1BB02472BD}" type="presParOf" srcId="{DD8EB483-FA54-4BFE-A865-41196162E92A}" destId="{91027A1F-7DBD-4081-98EF-A02E4248129D}" srcOrd="0" destOrd="0" presId="urn:microsoft.com/office/officeart/2008/layout/TitledPictureBlocks"/>
    <dgm:cxn modelId="{6FA8259F-C6B4-4EFF-8637-FD0C1261DA44}" type="presParOf" srcId="{DD8EB483-FA54-4BFE-A865-41196162E92A}" destId="{29F0B9AE-DC15-477D-B9F7-73CE94FCD4FF}" srcOrd="1" destOrd="0" presId="urn:microsoft.com/office/officeart/2008/layout/TitledPictureBlocks"/>
    <dgm:cxn modelId="{EA038EB3-209F-4114-B1FB-FBB3EADB5416}" type="presParOf" srcId="{DD8EB483-FA54-4BFE-A865-41196162E92A}" destId="{FA55C787-1DF3-4D53-8EFA-72A857401B36}" srcOrd="2" destOrd="0" presId="urn:microsoft.com/office/officeart/2008/layout/TitledPictureBlocks"/>
  </dgm:cxnLst>
  <dgm:bg>
    <a:solidFill>
      <a:schemeClr val="accent2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F893545-4343-4751-A4FE-81F49C19014A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5102EE2-C0C0-4E37-A318-3DF9C442048E}">
      <dgm:prSet phldrT="[Текст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Транспорт</a:t>
          </a:r>
          <a:r>
            <a:rPr lang="ru-RU" dirty="0" smtClean="0"/>
            <a:t>  </a:t>
          </a:r>
          <a:r>
            <a:rPr lang="ru-RU" b="1" dirty="0" smtClean="0">
              <a:solidFill>
                <a:srgbClr val="C00000"/>
              </a:solidFill>
            </a:rPr>
            <a:t>6 261</a:t>
          </a:r>
          <a:r>
            <a:rPr lang="ru-RU" b="1" dirty="0" smtClean="0"/>
            <a:t> </a:t>
          </a:r>
          <a:r>
            <a:rPr lang="ru-RU" b="1" dirty="0" smtClean="0">
              <a:solidFill>
                <a:srgbClr val="002060"/>
              </a:solidFill>
            </a:rPr>
            <a:t>тыс. руб.</a:t>
          </a:r>
          <a:endParaRPr lang="ru-RU" b="1" dirty="0">
            <a:solidFill>
              <a:srgbClr val="002060"/>
            </a:solidFill>
          </a:endParaRPr>
        </a:p>
      </dgm:t>
    </dgm:pt>
    <dgm:pt modelId="{2554F122-51B9-4439-95C6-E0E860BFB50D}" type="parTrans" cxnId="{59CEBC70-5E63-4800-AF1B-A53483676457}">
      <dgm:prSet/>
      <dgm:spPr/>
      <dgm:t>
        <a:bodyPr/>
        <a:lstStyle/>
        <a:p>
          <a:endParaRPr lang="ru-RU"/>
        </a:p>
      </dgm:t>
    </dgm:pt>
    <dgm:pt modelId="{847E1EEB-835F-4144-A617-98FB96116AE7}" type="sibTrans" cxnId="{59CEBC70-5E63-4800-AF1B-A53483676457}">
      <dgm:prSet/>
      <dgm:spPr/>
      <dgm:t>
        <a:bodyPr/>
        <a:lstStyle/>
        <a:p>
          <a:endParaRPr lang="ru-RU"/>
        </a:p>
      </dgm:t>
    </dgm:pt>
    <dgm:pt modelId="{BB787C0B-A9F8-4D09-BAB0-97A5684A07F4}">
      <dgm:prSet phldrT="[Текст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Дорожное хозяйство </a:t>
          </a:r>
          <a:r>
            <a:rPr lang="ru-RU" b="1" dirty="0" smtClean="0">
              <a:solidFill>
                <a:srgbClr val="C00000"/>
              </a:solidFill>
            </a:rPr>
            <a:t>192 152 </a:t>
          </a:r>
          <a:r>
            <a:rPr lang="ru-RU" b="1" dirty="0" smtClean="0">
              <a:solidFill>
                <a:srgbClr val="002060"/>
              </a:solidFill>
            </a:rPr>
            <a:t>тыс. руб.</a:t>
          </a:r>
          <a:endParaRPr lang="ru-RU" b="1" dirty="0">
            <a:solidFill>
              <a:srgbClr val="002060"/>
            </a:solidFill>
          </a:endParaRPr>
        </a:p>
      </dgm:t>
    </dgm:pt>
    <dgm:pt modelId="{E9639E1F-4712-458F-8E45-90EA656BDDFE}" type="parTrans" cxnId="{E26A6046-8C16-4E2E-A2A4-2E20B68F6669}">
      <dgm:prSet/>
      <dgm:spPr/>
      <dgm:t>
        <a:bodyPr/>
        <a:lstStyle/>
        <a:p>
          <a:endParaRPr lang="ru-RU"/>
        </a:p>
      </dgm:t>
    </dgm:pt>
    <dgm:pt modelId="{E668939D-0712-491C-9F41-E18BB1DE42DA}" type="sibTrans" cxnId="{E26A6046-8C16-4E2E-A2A4-2E20B68F6669}">
      <dgm:prSet/>
      <dgm:spPr/>
      <dgm:t>
        <a:bodyPr/>
        <a:lstStyle/>
        <a:p>
          <a:endParaRPr lang="ru-RU"/>
        </a:p>
      </dgm:t>
    </dgm:pt>
    <dgm:pt modelId="{28072DEA-D228-4F2B-9632-3EBEC34357EB}">
      <dgm:prSet phldrT="[Текст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Другие вопросы </a:t>
          </a:r>
          <a:r>
            <a:rPr lang="ru-RU" b="1" dirty="0" smtClean="0">
              <a:solidFill>
                <a:srgbClr val="C00000"/>
              </a:solidFill>
            </a:rPr>
            <a:t>2 086 </a:t>
          </a:r>
          <a:r>
            <a:rPr lang="ru-RU" b="1" dirty="0" smtClean="0">
              <a:solidFill>
                <a:srgbClr val="002060"/>
              </a:solidFill>
            </a:rPr>
            <a:t>тыс. руб.</a:t>
          </a:r>
          <a:endParaRPr lang="ru-RU" b="1" dirty="0">
            <a:solidFill>
              <a:srgbClr val="002060"/>
            </a:solidFill>
          </a:endParaRPr>
        </a:p>
      </dgm:t>
    </dgm:pt>
    <dgm:pt modelId="{B39ED225-D41B-4C04-A039-1D20BAA20517}" type="parTrans" cxnId="{00FEF3D8-5426-4CFA-889B-371411E8E8D5}">
      <dgm:prSet/>
      <dgm:spPr/>
      <dgm:t>
        <a:bodyPr/>
        <a:lstStyle/>
        <a:p>
          <a:endParaRPr lang="ru-RU"/>
        </a:p>
      </dgm:t>
    </dgm:pt>
    <dgm:pt modelId="{8413C494-3892-46E6-B337-C719DF575A3D}" type="sibTrans" cxnId="{00FEF3D8-5426-4CFA-889B-371411E8E8D5}">
      <dgm:prSet/>
      <dgm:spPr/>
      <dgm:t>
        <a:bodyPr/>
        <a:lstStyle/>
        <a:p>
          <a:endParaRPr lang="ru-RU"/>
        </a:p>
      </dgm:t>
    </dgm:pt>
    <dgm:pt modelId="{459EDCF5-EA8D-41E8-97B0-386FAE4609F6}" type="pres">
      <dgm:prSet presAssocID="{9F893545-4343-4751-A4FE-81F49C19014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F9B201C-BBCA-4CD0-8D3D-03F41AD5CBA1}" type="pres">
      <dgm:prSet presAssocID="{35102EE2-C0C0-4E37-A318-3DF9C442048E}" presName="comp" presStyleCnt="0"/>
      <dgm:spPr/>
    </dgm:pt>
    <dgm:pt modelId="{ECA50A79-A206-42B6-B502-B551CC34D1B5}" type="pres">
      <dgm:prSet presAssocID="{35102EE2-C0C0-4E37-A318-3DF9C442048E}" presName="box" presStyleLbl="node1" presStyleIdx="0" presStyleCnt="3"/>
      <dgm:spPr/>
      <dgm:t>
        <a:bodyPr/>
        <a:lstStyle/>
        <a:p>
          <a:endParaRPr lang="ru-RU"/>
        </a:p>
      </dgm:t>
    </dgm:pt>
    <dgm:pt modelId="{8D091301-83AB-42D8-934D-67CF3DFB9348}" type="pres">
      <dgm:prSet presAssocID="{35102EE2-C0C0-4E37-A318-3DF9C442048E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chemeClr val="accent2">
              <a:lumMod val="75000"/>
            </a:schemeClr>
          </a:solidFill>
        </a:ln>
      </dgm:spPr>
    </dgm:pt>
    <dgm:pt modelId="{461ACF79-542D-4F2A-A808-090422A3D5FA}" type="pres">
      <dgm:prSet presAssocID="{35102EE2-C0C0-4E37-A318-3DF9C442048E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19BCB4-5735-4230-8879-BAED0CA39B59}" type="pres">
      <dgm:prSet presAssocID="{847E1EEB-835F-4144-A617-98FB96116AE7}" presName="spacer" presStyleCnt="0"/>
      <dgm:spPr/>
    </dgm:pt>
    <dgm:pt modelId="{810B7700-5F6D-4F9A-BDB7-5200B199C029}" type="pres">
      <dgm:prSet presAssocID="{BB787C0B-A9F8-4D09-BAB0-97A5684A07F4}" presName="comp" presStyleCnt="0"/>
      <dgm:spPr/>
    </dgm:pt>
    <dgm:pt modelId="{5CB3F785-17AB-4588-9BFF-DC99F88D634F}" type="pres">
      <dgm:prSet presAssocID="{BB787C0B-A9F8-4D09-BAB0-97A5684A07F4}" presName="box" presStyleLbl="node1" presStyleIdx="1" presStyleCnt="3"/>
      <dgm:spPr/>
      <dgm:t>
        <a:bodyPr/>
        <a:lstStyle/>
        <a:p>
          <a:endParaRPr lang="ru-RU"/>
        </a:p>
      </dgm:t>
    </dgm:pt>
    <dgm:pt modelId="{31505261-E868-400B-90F9-B57575B47033}" type="pres">
      <dgm:prSet presAssocID="{BB787C0B-A9F8-4D09-BAB0-97A5684A07F4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chemeClr val="accent2">
              <a:lumMod val="75000"/>
            </a:schemeClr>
          </a:solidFill>
        </a:ln>
      </dgm:spPr>
    </dgm:pt>
    <dgm:pt modelId="{4D3D6FFF-EE57-40D7-9ACA-99030EF5D45C}" type="pres">
      <dgm:prSet presAssocID="{BB787C0B-A9F8-4D09-BAB0-97A5684A07F4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D45852-4124-4D0C-A8FF-4FAAE8FF860B}" type="pres">
      <dgm:prSet presAssocID="{E668939D-0712-491C-9F41-E18BB1DE42DA}" presName="spacer" presStyleCnt="0"/>
      <dgm:spPr/>
    </dgm:pt>
    <dgm:pt modelId="{0856FF23-C1DD-4939-A541-81034FB60ABD}" type="pres">
      <dgm:prSet presAssocID="{28072DEA-D228-4F2B-9632-3EBEC34357EB}" presName="comp" presStyleCnt="0"/>
      <dgm:spPr/>
    </dgm:pt>
    <dgm:pt modelId="{774F98CB-4FF3-4293-9FC0-48FE4EDA53E2}" type="pres">
      <dgm:prSet presAssocID="{28072DEA-D228-4F2B-9632-3EBEC34357EB}" presName="box" presStyleLbl="node1" presStyleIdx="2" presStyleCnt="3"/>
      <dgm:spPr/>
      <dgm:t>
        <a:bodyPr/>
        <a:lstStyle/>
        <a:p>
          <a:endParaRPr lang="ru-RU"/>
        </a:p>
      </dgm:t>
    </dgm:pt>
    <dgm:pt modelId="{02FCF978-A2A9-4E07-9EB9-6762FDC774E6}" type="pres">
      <dgm:prSet presAssocID="{28072DEA-D228-4F2B-9632-3EBEC34357EB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accent2">
              <a:lumMod val="75000"/>
            </a:schemeClr>
          </a:solidFill>
        </a:ln>
      </dgm:spPr>
    </dgm:pt>
    <dgm:pt modelId="{431EE2CD-547D-4E83-828F-847DADD76D7B}" type="pres">
      <dgm:prSet presAssocID="{28072DEA-D228-4F2B-9632-3EBEC34357EB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69F817-3F75-47FE-A557-88683AF81249}" type="presOf" srcId="{35102EE2-C0C0-4E37-A318-3DF9C442048E}" destId="{ECA50A79-A206-42B6-B502-B551CC34D1B5}" srcOrd="0" destOrd="0" presId="urn:microsoft.com/office/officeart/2005/8/layout/vList4"/>
    <dgm:cxn modelId="{08D44D01-C73A-4F6A-9E17-F16F39FB2CA7}" type="presOf" srcId="{35102EE2-C0C0-4E37-A318-3DF9C442048E}" destId="{461ACF79-542D-4F2A-A808-090422A3D5FA}" srcOrd="1" destOrd="0" presId="urn:microsoft.com/office/officeart/2005/8/layout/vList4"/>
    <dgm:cxn modelId="{5E406CA4-1DF2-4AAC-94ED-F1DB929A464F}" type="presOf" srcId="{9F893545-4343-4751-A4FE-81F49C19014A}" destId="{459EDCF5-EA8D-41E8-97B0-386FAE4609F6}" srcOrd="0" destOrd="0" presId="urn:microsoft.com/office/officeart/2005/8/layout/vList4"/>
    <dgm:cxn modelId="{E26A6046-8C16-4E2E-A2A4-2E20B68F6669}" srcId="{9F893545-4343-4751-A4FE-81F49C19014A}" destId="{BB787C0B-A9F8-4D09-BAB0-97A5684A07F4}" srcOrd="1" destOrd="0" parTransId="{E9639E1F-4712-458F-8E45-90EA656BDDFE}" sibTransId="{E668939D-0712-491C-9F41-E18BB1DE42DA}"/>
    <dgm:cxn modelId="{F83D6FC0-24B0-4984-AE0E-38BC52F3B110}" type="presOf" srcId="{BB787C0B-A9F8-4D09-BAB0-97A5684A07F4}" destId="{5CB3F785-17AB-4588-9BFF-DC99F88D634F}" srcOrd="0" destOrd="0" presId="urn:microsoft.com/office/officeart/2005/8/layout/vList4"/>
    <dgm:cxn modelId="{F553E67E-1725-4C98-B4B3-86F1A987E87D}" type="presOf" srcId="{28072DEA-D228-4F2B-9632-3EBEC34357EB}" destId="{774F98CB-4FF3-4293-9FC0-48FE4EDA53E2}" srcOrd="0" destOrd="0" presId="urn:microsoft.com/office/officeart/2005/8/layout/vList4"/>
    <dgm:cxn modelId="{70F4D610-E3A3-4CA2-9409-4F57E075F389}" type="presOf" srcId="{28072DEA-D228-4F2B-9632-3EBEC34357EB}" destId="{431EE2CD-547D-4E83-828F-847DADD76D7B}" srcOrd="1" destOrd="0" presId="urn:microsoft.com/office/officeart/2005/8/layout/vList4"/>
    <dgm:cxn modelId="{90B0DC07-AD48-4F27-82B4-E49E364AFA9C}" type="presOf" srcId="{BB787C0B-A9F8-4D09-BAB0-97A5684A07F4}" destId="{4D3D6FFF-EE57-40D7-9ACA-99030EF5D45C}" srcOrd="1" destOrd="0" presId="urn:microsoft.com/office/officeart/2005/8/layout/vList4"/>
    <dgm:cxn modelId="{59CEBC70-5E63-4800-AF1B-A53483676457}" srcId="{9F893545-4343-4751-A4FE-81F49C19014A}" destId="{35102EE2-C0C0-4E37-A318-3DF9C442048E}" srcOrd="0" destOrd="0" parTransId="{2554F122-51B9-4439-95C6-E0E860BFB50D}" sibTransId="{847E1EEB-835F-4144-A617-98FB96116AE7}"/>
    <dgm:cxn modelId="{00FEF3D8-5426-4CFA-889B-371411E8E8D5}" srcId="{9F893545-4343-4751-A4FE-81F49C19014A}" destId="{28072DEA-D228-4F2B-9632-3EBEC34357EB}" srcOrd="2" destOrd="0" parTransId="{B39ED225-D41B-4C04-A039-1D20BAA20517}" sibTransId="{8413C494-3892-46E6-B337-C719DF575A3D}"/>
    <dgm:cxn modelId="{31DE1886-16FF-45D3-95C5-72BA279548CB}" type="presParOf" srcId="{459EDCF5-EA8D-41E8-97B0-386FAE4609F6}" destId="{6F9B201C-BBCA-4CD0-8D3D-03F41AD5CBA1}" srcOrd="0" destOrd="0" presId="urn:microsoft.com/office/officeart/2005/8/layout/vList4"/>
    <dgm:cxn modelId="{047F5BCA-0549-4851-982A-678E60A10183}" type="presParOf" srcId="{6F9B201C-BBCA-4CD0-8D3D-03F41AD5CBA1}" destId="{ECA50A79-A206-42B6-B502-B551CC34D1B5}" srcOrd="0" destOrd="0" presId="urn:microsoft.com/office/officeart/2005/8/layout/vList4"/>
    <dgm:cxn modelId="{A08F9F5A-41DF-454F-9A96-5C5C44429E81}" type="presParOf" srcId="{6F9B201C-BBCA-4CD0-8D3D-03F41AD5CBA1}" destId="{8D091301-83AB-42D8-934D-67CF3DFB9348}" srcOrd="1" destOrd="0" presId="urn:microsoft.com/office/officeart/2005/8/layout/vList4"/>
    <dgm:cxn modelId="{71C9A4AE-0548-4A24-AC1C-826E9656634A}" type="presParOf" srcId="{6F9B201C-BBCA-4CD0-8D3D-03F41AD5CBA1}" destId="{461ACF79-542D-4F2A-A808-090422A3D5FA}" srcOrd="2" destOrd="0" presId="urn:microsoft.com/office/officeart/2005/8/layout/vList4"/>
    <dgm:cxn modelId="{2EC9F608-904C-47F6-8DB7-152E77AE647F}" type="presParOf" srcId="{459EDCF5-EA8D-41E8-97B0-386FAE4609F6}" destId="{4419BCB4-5735-4230-8879-BAED0CA39B59}" srcOrd="1" destOrd="0" presId="urn:microsoft.com/office/officeart/2005/8/layout/vList4"/>
    <dgm:cxn modelId="{D329E57A-8B1C-476A-9CA8-D1DB6F5668C8}" type="presParOf" srcId="{459EDCF5-EA8D-41E8-97B0-386FAE4609F6}" destId="{810B7700-5F6D-4F9A-BDB7-5200B199C029}" srcOrd="2" destOrd="0" presId="urn:microsoft.com/office/officeart/2005/8/layout/vList4"/>
    <dgm:cxn modelId="{C3B06A23-D74A-4828-B85E-0C95206549DF}" type="presParOf" srcId="{810B7700-5F6D-4F9A-BDB7-5200B199C029}" destId="{5CB3F785-17AB-4588-9BFF-DC99F88D634F}" srcOrd="0" destOrd="0" presId="urn:microsoft.com/office/officeart/2005/8/layout/vList4"/>
    <dgm:cxn modelId="{48725C0A-EEDB-4186-A1A2-CDC38D7AF67D}" type="presParOf" srcId="{810B7700-5F6D-4F9A-BDB7-5200B199C029}" destId="{31505261-E868-400B-90F9-B57575B47033}" srcOrd="1" destOrd="0" presId="urn:microsoft.com/office/officeart/2005/8/layout/vList4"/>
    <dgm:cxn modelId="{BB6D8140-415E-4BD0-B7F1-71F4573AF71C}" type="presParOf" srcId="{810B7700-5F6D-4F9A-BDB7-5200B199C029}" destId="{4D3D6FFF-EE57-40D7-9ACA-99030EF5D45C}" srcOrd="2" destOrd="0" presId="urn:microsoft.com/office/officeart/2005/8/layout/vList4"/>
    <dgm:cxn modelId="{09EDB644-0B43-4FCC-AD2E-E1F136747189}" type="presParOf" srcId="{459EDCF5-EA8D-41E8-97B0-386FAE4609F6}" destId="{DBD45852-4124-4D0C-A8FF-4FAAE8FF860B}" srcOrd="3" destOrd="0" presId="urn:microsoft.com/office/officeart/2005/8/layout/vList4"/>
    <dgm:cxn modelId="{E8CDF334-CE59-49DD-A1A5-46476DC3D150}" type="presParOf" srcId="{459EDCF5-EA8D-41E8-97B0-386FAE4609F6}" destId="{0856FF23-C1DD-4939-A541-81034FB60ABD}" srcOrd="4" destOrd="0" presId="urn:microsoft.com/office/officeart/2005/8/layout/vList4"/>
    <dgm:cxn modelId="{4617A31B-C29B-4D8A-99E2-63F77C0C80BF}" type="presParOf" srcId="{0856FF23-C1DD-4939-A541-81034FB60ABD}" destId="{774F98CB-4FF3-4293-9FC0-48FE4EDA53E2}" srcOrd="0" destOrd="0" presId="urn:microsoft.com/office/officeart/2005/8/layout/vList4"/>
    <dgm:cxn modelId="{B6F5E941-7394-45B6-8C2E-19F674440C31}" type="presParOf" srcId="{0856FF23-C1DD-4939-A541-81034FB60ABD}" destId="{02FCF978-A2A9-4E07-9EB9-6762FDC774E6}" srcOrd="1" destOrd="0" presId="urn:microsoft.com/office/officeart/2005/8/layout/vList4"/>
    <dgm:cxn modelId="{D1510CFA-DB65-4BD8-AF55-B35DB49AF1FD}" type="presParOf" srcId="{0856FF23-C1DD-4939-A541-81034FB60ABD}" destId="{431EE2CD-547D-4E83-828F-847DADD76D7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649AAB7-0224-461B-B6C8-48AAE012DED3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5836688-F4AD-45A4-B4FB-98DF7A821955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1800" b="1" dirty="0" smtClean="0">
              <a:solidFill>
                <a:srgbClr val="002060"/>
              </a:solidFill>
            </a:rPr>
            <a:t>Защита населения и территории от чрезвычайных ситуаций природного и техногенного характера, гражданская оборона</a:t>
          </a:r>
        </a:p>
        <a:p>
          <a:r>
            <a:rPr lang="ru-RU" sz="2000" b="1" dirty="0" smtClean="0">
              <a:solidFill>
                <a:srgbClr val="C00000"/>
              </a:solidFill>
            </a:rPr>
            <a:t>3 081 </a:t>
          </a:r>
          <a:r>
            <a:rPr lang="ru-RU" sz="1800" b="1" dirty="0" smtClean="0">
              <a:solidFill>
                <a:srgbClr val="002060"/>
              </a:solidFill>
            </a:rPr>
            <a:t>тыс. руб.</a:t>
          </a:r>
        </a:p>
        <a:p>
          <a:endParaRPr lang="ru-RU" sz="1200" dirty="0" smtClean="0"/>
        </a:p>
        <a:p>
          <a:endParaRPr lang="ru-RU" sz="1200" dirty="0"/>
        </a:p>
      </dgm:t>
    </dgm:pt>
    <dgm:pt modelId="{5BF91A05-0E5B-4C1A-9E5A-E4CF5B8B3FD9}" type="parTrans" cxnId="{ADC07230-0275-4AEE-99FA-E6E853358B61}">
      <dgm:prSet/>
      <dgm:spPr/>
      <dgm:t>
        <a:bodyPr/>
        <a:lstStyle/>
        <a:p>
          <a:endParaRPr lang="ru-RU"/>
        </a:p>
      </dgm:t>
    </dgm:pt>
    <dgm:pt modelId="{B33D0FEA-4E8B-4DAC-AAE5-043D7128ACC5}" type="sibTrans" cxnId="{ADC07230-0275-4AEE-99FA-E6E853358B61}">
      <dgm:prSet/>
      <dgm:spPr/>
      <dgm:t>
        <a:bodyPr/>
        <a:lstStyle/>
        <a:p>
          <a:endParaRPr lang="ru-RU"/>
        </a:p>
      </dgm:t>
    </dgm:pt>
    <dgm:pt modelId="{DF95AE8A-DB32-409C-80D0-338897242659}">
      <dgm:prSet phldrT="[Текст]" custT="1"/>
      <dgm:spPr>
        <a:solidFill>
          <a:schemeClr val="accent5">
            <a:lumMod val="60000"/>
            <a:lumOff val="4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</a:rPr>
            <a:t>Обеспечение пожарной безопасности </a:t>
          </a:r>
        </a:p>
        <a:p>
          <a:endParaRPr lang="ru-RU" sz="2000" b="1" dirty="0" smtClean="0">
            <a:solidFill>
              <a:schemeClr val="accent2">
                <a:lumMod val="50000"/>
              </a:schemeClr>
            </a:solidFill>
          </a:endParaRPr>
        </a:p>
        <a:p>
          <a:r>
            <a:rPr lang="ru-RU" sz="2000" b="1" dirty="0" smtClean="0">
              <a:solidFill>
                <a:srgbClr val="C00000"/>
              </a:solidFill>
            </a:rPr>
            <a:t>1 484 </a:t>
          </a:r>
          <a:r>
            <a:rPr lang="ru-RU" sz="2000" b="1" dirty="0" smtClean="0">
              <a:solidFill>
                <a:srgbClr val="002060"/>
              </a:solidFill>
            </a:rPr>
            <a:t>тыс. руб.</a:t>
          </a:r>
          <a:endParaRPr lang="ru-RU" sz="2000" b="1" dirty="0">
            <a:solidFill>
              <a:srgbClr val="002060"/>
            </a:solidFill>
          </a:endParaRPr>
        </a:p>
      </dgm:t>
    </dgm:pt>
    <dgm:pt modelId="{5CCE5854-1189-484F-9B68-44E79E955FE3}" type="parTrans" cxnId="{9B840394-8DFD-4107-B85C-6F579A533CBC}">
      <dgm:prSet/>
      <dgm:spPr/>
      <dgm:t>
        <a:bodyPr/>
        <a:lstStyle/>
        <a:p>
          <a:endParaRPr lang="ru-RU"/>
        </a:p>
      </dgm:t>
    </dgm:pt>
    <dgm:pt modelId="{5D3FEA52-3BF0-410F-A6A3-5794966E3D82}" type="sibTrans" cxnId="{9B840394-8DFD-4107-B85C-6F579A533CBC}">
      <dgm:prSet/>
      <dgm:spPr/>
      <dgm:t>
        <a:bodyPr/>
        <a:lstStyle/>
        <a:p>
          <a:endParaRPr lang="ru-RU"/>
        </a:p>
      </dgm:t>
    </dgm:pt>
    <dgm:pt modelId="{3C58F952-1447-4BBA-B350-83A6B55BCC40}">
      <dgm:prSet custT="1"/>
      <dgm:spPr>
        <a:solidFill>
          <a:schemeClr val="bg1">
            <a:lumMod val="85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</a:rPr>
            <a:t>Другие вопросы в области национальной безопасности и правоохранительной деятельности</a:t>
          </a:r>
        </a:p>
        <a:p>
          <a:r>
            <a:rPr lang="ru-RU" sz="2000" b="1" dirty="0" smtClean="0">
              <a:solidFill>
                <a:srgbClr val="C00000"/>
              </a:solidFill>
            </a:rPr>
            <a:t>13 221 </a:t>
          </a:r>
          <a:r>
            <a:rPr lang="ru-RU" sz="2000" b="1" dirty="0" smtClean="0">
              <a:solidFill>
                <a:srgbClr val="002060"/>
              </a:solidFill>
            </a:rPr>
            <a:t>тыс. руб.</a:t>
          </a:r>
          <a:endParaRPr lang="ru-RU" sz="2000" b="1" dirty="0">
            <a:solidFill>
              <a:srgbClr val="002060"/>
            </a:solidFill>
          </a:endParaRPr>
        </a:p>
      </dgm:t>
    </dgm:pt>
    <dgm:pt modelId="{EFB15EB4-5206-4F0D-AB8A-D1DCE603EA16}" type="parTrans" cxnId="{896ED5BA-5371-4556-8DB6-B6A3E84E2CBD}">
      <dgm:prSet/>
      <dgm:spPr/>
      <dgm:t>
        <a:bodyPr/>
        <a:lstStyle/>
        <a:p>
          <a:endParaRPr lang="ru-RU"/>
        </a:p>
      </dgm:t>
    </dgm:pt>
    <dgm:pt modelId="{25384C52-7F0F-4408-BEFC-9FF5B66BFB3A}" type="sibTrans" cxnId="{896ED5BA-5371-4556-8DB6-B6A3E84E2CBD}">
      <dgm:prSet/>
      <dgm:spPr/>
      <dgm:t>
        <a:bodyPr/>
        <a:lstStyle/>
        <a:p>
          <a:endParaRPr lang="ru-RU"/>
        </a:p>
      </dgm:t>
    </dgm:pt>
    <dgm:pt modelId="{7E96B41E-9530-4441-BC2D-A925352F0B16}" type="pres">
      <dgm:prSet presAssocID="{6649AAB7-0224-461B-B6C8-48AAE012DED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F2BE581-6133-4FAE-9C92-111AB23E54FD}" type="pres">
      <dgm:prSet presAssocID="{65836688-F4AD-45A4-B4FB-98DF7A821955}" presName="compNode" presStyleCnt="0"/>
      <dgm:spPr/>
    </dgm:pt>
    <dgm:pt modelId="{1B84D409-21DB-4329-8B1E-16D4246B2137}" type="pres">
      <dgm:prSet presAssocID="{65836688-F4AD-45A4-B4FB-98DF7A821955}" presName="pictRect" presStyleLbl="node1" presStyleIdx="0" presStyleCnt="3" custScaleX="107182" custScaleY="117597" custLinFactNeighborX="-226" custLinFactNeighborY="-15426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chemeClr val="accent2">
              <a:lumMod val="75000"/>
            </a:schemeClr>
          </a:solidFill>
        </a:ln>
      </dgm:spPr>
    </dgm:pt>
    <dgm:pt modelId="{BCC007C8-F9EE-4268-AC90-0B89972073B5}" type="pres">
      <dgm:prSet presAssocID="{65836688-F4AD-45A4-B4FB-98DF7A821955}" presName="textRect" presStyleLbl="revTx" presStyleIdx="0" presStyleCnt="3" custScaleX="119883" custScaleY="273754" custLinFactY="1066" custLinFactNeighborX="298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7771C8-B156-4C0F-8368-4351FBB73E38}" type="pres">
      <dgm:prSet presAssocID="{B33D0FEA-4E8B-4DAC-AAE5-043D7128ACC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EA51A3C-3D7B-4982-B0C0-7BE1916A7DCB}" type="pres">
      <dgm:prSet presAssocID="{DF95AE8A-DB32-409C-80D0-338897242659}" presName="compNode" presStyleCnt="0"/>
      <dgm:spPr/>
    </dgm:pt>
    <dgm:pt modelId="{E0D1F9EC-E4AB-414F-97CD-888311FD45F0}" type="pres">
      <dgm:prSet presAssocID="{DF95AE8A-DB32-409C-80D0-338897242659}" presName="pictRect" presStyleLbl="node1" presStyleIdx="1" presStyleCnt="3" custScaleX="109027" custScaleY="121582" custLinFactNeighborX="1963" custLinFactNeighborY="-18001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chemeClr val="accent2">
              <a:lumMod val="75000"/>
            </a:schemeClr>
          </a:solidFill>
        </a:ln>
      </dgm:spPr>
    </dgm:pt>
    <dgm:pt modelId="{4D3B81F9-E84B-40D6-AAC8-1970630D6200}" type="pres">
      <dgm:prSet presAssocID="{DF95AE8A-DB32-409C-80D0-338897242659}" presName="textRect" presStyleLbl="revTx" presStyleIdx="1" presStyleCnt="3" custScaleX="108879" custScaleY="271484" custLinFactNeighborX="1700" custLinFactNeighborY="993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432446-5B0D-47FB-A34A-4AE5D04267CF}" type="pres">
      <dgm:prSet presAssocID="{5D3FEA52-3BF0-410F-A6A3-5794966E3D8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C2FE696-31BE-4BD4-BD47-F20F29A215E1}" type="pres">
      <dgm:prSet presAssocID="{3C58F952-1447-4BBA-B350-83A6B55BCC40}" presName="compNode" presStyleCnt="0"/>
      <dgm:spPr/>
    </dgm:pt>
    <dgm:pt modelId="{AB4E28C0-F736-4B19-AF24-F916166EDEE4}" type="pres">
      <dgm:prSet presAssocID="{3C58F952-1447-4BBA-B350-83A6B55BCC40}" presName="pictRect" presStyleLbl="node1" presStyleIdx="2" presStyleCnt="3" custScaleX="107024" custScaleY="122038" custLinFactNeighborX="-3430" custLinFactNeighborY="-20912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accent2">
              <a:lumMod val="75000"/>
            </a:schemeClr>
          </a:solidFill>
        </a:ln>
      </dgm:spPr>
    </dgm:pt>
    <dgm:pt modelId="{5D1C1CE5-895F-424D-AC33-0ADF270E2F29}" type="pres">
      <dgm:prSet presAssocID="{3C58F952-1447-4BBA-B350-83A6B55BCC40}" presName="textRect" presStyleLbl="revTx" presStyleIdx="2" presStyleCnt="3" custScaleX="117379" custScaleY="271128" custLinFactNeighborX="-1468" custLinFactNeighborY="978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96ED5BA-5371-4556-8DB6-B6A3E84E2CBD}" srcId="{6649AAB7-0224-461B-B6C8-48AAE012DED3}" destId="{3C58F952-1447-4BBA-B350-83A6B55BCC40}" srcOrd="2" destOrd="0" parTransId="{EFB15EB4-5206-4F0D-AB8A-D1DCE603EA16}" sibTransId="{25384C52-7F0F-4408-BEFC-9FF5B66BFB3A}"/>
    <dgm:cxn modelId="{5754AEC3-A4B6-43B0-B1F6-89837E493B9A}" type="presOf" srcId="{3C58F952-1447-4BBA-B350-83A6B55BCC40}" destId="{5D1C1CE5-895F-424D-AC33-0ADF270E2F29}" srcOrd="0" destOrd="0" presId="urn:microsoft.com/office/officeart/2005/8/layout/pList1"/>
    <dgm:cxn modelId="{DA651920-119F-4595-8FCF-155C9EFECECD}" type="presOf" srcId="{B33D0FEA-4E8B-4DAC-AAE5-043D7128ACC5}" destId="{1D7771C8-B156-4C0F-8368-4351FBB73E38}" srcOrd="0" destOrd="0" presId="urn:microsoft.com/office/officeart/2005/8/layout/pList1"/>
    <dgm:cxn modelId="{2B96055C-C442-434E-B03B-E74137D8247F}" type="presOf" srcId="{6649AAB7-0224-461B-B6C8-48AAE012DED3}" destId="{7E96B41E-9530-4441-BC2D-A925352F0B16}" srcOrd="0" destOrd="0" presId="urn:microsoft.com/office/officeart/2005/8/layout/pList1"/>
    <dgm:cxn modelId="{9B840394-8DFD-4107-B85C-6F579A533CBC}" srcId="{6649AAB7-0224-461B-B6C8-48AAE012DED3}" destId="{DF95AE8A-DB32-409C-80D0-338897242659}" srcOrd="1" destOrd="0" parTransId="{5CCE5854-1189-484F-9B68-44E79E955FE3}" sibTransId="{5D3FEA52-3BF0-410F-A6A3-5794966E3D82}"/>
    <dgm:cxn modelId="{29F9EE6A-C46D-4625-BC49-A45D54EE986A}" type="presOf" srcId="{65836688-F4AD-45A4-B4FB-98DF7A821955}" destId="{BCC007C8-F9EE-4268-AC90-0B89972073B5}" srcOrd="0" destOrd="0" presId="urn:microsoft.com/office/officeart/2005/8/layout/pList1"/>
    <dgm:cxn modelId="{EB30DED8-10D5-441F-87E1-C0EBCBD78CC5}" type="presOf" srcId="{DF95AE8A-DB32-409C-80D0-338897242659}" destId="{4D3B81F9-E84B-40D6-AAC8-1970630D6200}" srcOrd="0" destOrd="0" presId="urn:microsoft.com/office/officeart/2005/8/layout/pList1"/>
    <dgm:cxn modelId="{A4EDE702-8E1C-438C-A5E5-28AC78F6E4C3}" type="presOf" srcId="{5D3FEA52-3BF0-410F-A6A3-5794966E3D82}" destId="{12432446-5B0D-47FB-A34A-4AE5D04267CF}" srcOrd="0" destOrd="0" presId="urn:microsoft.com/office/officeart/2005/8/layout/pList1"/>
    <dgm:cxn modelId="{ADC07230-0275-4AEE-99FA-E6E853358B61}" srcId="{6649AAB7-0224-461B-B6C8-48AAE012DED3}" destId="{65836688-F4AD-45A4-B4FB-98DF7A821955}" srcOrd="0" destOrd="0" parTransId="{5BF91A05-0E5B-4C1A-9E5A-E4CF5B8B3FD9}" sibTransId="{B33D0FEA-4E8B-4DAC-AAE5-043D7128ACC5}"/>
    <dgm:cxn modelId="{933D2443-76F3-420C-926C-1503E3A8687F}" type="presParOf" srcId="{7E96B41E-9530-4441-BC2D-A925352F0B16}" destId="{9F2BE581-6133-4FAE-9C92-111AB23E54FD}" srcOrd="0" destOrd="0" presId="urn:microsoft.com/office/officeart/2005/8/layout/pList1"/>
    <dgm:cxn modelId="{94F1363E-CBFE-4E87-BC7C-72EEBF675E08}" type="presParOf" srcId="{9F2BE581-6133-4FAE-9C92-111AB23E54FD}" destId="{1B84D409-21DB-4329-8B1E-16D4246B2137}" srcOrd="0" destOrd="0" presId="urn:microsoft.com/office/officeart/2005/8/layout/pList1"/>
    <dgm:cxn modelId="{9BAFC4FD-316C-46C8-8FA2-28714C89B29E}" type="presParOf" srcId="{9F2BE581-6133-4FAE-9C92-111AB23E54FD}" destId="{BCC007C8-F9EE-4268-AC90-0B89972073B5}" srcOrd="1" destOrd="0" presId="urn:microsoft.com/office/officeart/2005/8/layout/pList1"/>
    <dgm:cxn modelId="{D009BBF8-F1AC-487D-A274-1A1E3A9DC996}" type="presParOf" srcId="{7E96B41E-9530-4441-BC2D-A925352F0B16}" destId="{1D7771C8-B156-4C0F-8368-4351FBB73E38}" srcOrd="1" destOrd="0" presId="urn:microsoft.com/office/officeart/2005/8/layout/pList1"/>
    <dgm:cxn modelId="{AA8BB6A1-EC24-4D3B-A51A-7361ACBE2063}" type="presParOf" srcId="{7E96B41E-9530-4441-BC2D-A925352F0B16}" destId="{FEA51A3C-3D7B-4982-B0C0-7BE1916A7DCB}" srcOrd="2" destOrd="0" presId="urn:microsoft.com/office/officeart/2005/8/layout/pList1"/>
    <dgm:cxn modelId="{703BED83-48F4-486C-BE2F-25D952957B64}" type="presParOf" srcId="{FEA51A3C-3D7B-4982-B0C0-7BE1916A7DCB}" destId="{E0D1F9EC-E4AB-414F-97CD-888311FD45F0}" srcOrd="0" destOrd="0" presId="urn:microsoft.com/office/officeart/2005/8/layout/pList1"/>
    <dgm:cxn modelId="{DBC6635E-6FF3-4092-8BCE-191AAE0994F6}" type="presParOf" srcId="{FEA51A3C-3D7B-4982-B0C0-7BE1916A7DCB}" destId="{4D3B81F9-E84B-40D6-AAC8-1970630D6200}" srcOrd="1" destOrd="0" presId="urn:microsoft.com/office/officeart/2005/8/layout/pList1"/>
    <dgm:cxn modelId="{9D6A0C77-E3F5-4A0F-952C-8AE61E6F5A88}" type="presParOf" srcId="{7E96B41E-9530-4441-BC2D-A925352F0B16}" destId="{12432446-5B0D-47FB-A34A-4AE5D04267CF}" srcOrd="3" destOrd="0" presId="urn:microsoft.com/office/officeart/2005/8/layout/pList1"/>
    <dgm:cxn modelId="{0A4B2D24-F32D-4FE3-98DB-F0F3F5AC89DA}" type="presParOf" srcId="{7E96B41E-9530-4441-BC2D-A925352F0B16}" destId="{DC2FE696-31BE-4BD4-BD47-F20F29A215E1}" srcOrd="4" destOrd="0" presId="urn:microsoft.com/office/officeart/2005/8/layout/pList1"/>
    <dgm:cxn modelId="{B9D63CEA-9123-4250-8CD5-71075224FBD8}" type="presParOf" srcId="{DC2FE696-31BE-4BD4-BD47-F20F29A215E1}" destId="{AB4E28C0-F736-4B19-AF24-F916166EDEE4}" srcOrd="0" destOrd="0" presId="urn:microsoft.com/office/officeart/2005/8/layout/pList1"/>
    <dgm:cxn modelId="{726067CA-70A1-426A-AE4E-FBB2D8D78EAF}" type="presParOf" srcId="{DC2FE696-31BE-4BD4-BD47-F20F29A215E1}" destId="{5D1C1CE5-895F-424D-AC33-0ADF270E2F29}" srcOrd="1" destOrd="0" presId="urn:microsoft.com/office/officeart/2005/8/layout/pLis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87FFC75-7540-451E-9521-F0B8ACC4CCB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8FCD225-99DC-45E9-A297-7034A9710574}">
      <dgm:prSet custT="1"/>
      <dgm:spPr/>
      <dgm:t>
        <a:bodyPr/>
        <a:lstStyle/>
        <a:p>
          <a:r>
            <a: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Функционирование законодательных (представительных) органов государственной власти и представительных органов муниципальных образований   </a:t>
          </a:r>
          <a:r>
            <a:rPr lang="ru-RU" sz="2400" b="1" dirty="0" smtClean="0">
              <a:solidFill>
                <a:srgbClr val="C00000"/>
              </a:solidFill>
            </a:rPr>
            <a:t>2 172 </a:t>
          </a:r>
          <a:r>
            <a: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тыс. руб.</a:t>
          </a:r>
          <a:endParaRPr lang="ru-RU" sz="20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755B87F9-F123-4DEF-8AD2-E70C230B5476}" type="parTrans" cxnId="{650A1246-C4E3-4796-86C2-57CACD5F9402}">
      <dgm:prSet/>
      <dgm:spPr/>
      <dgm:t>
        <a:bodyPr/>
        <a:lstStyle/>
        <a:p>
          <a:endParaRPr lang="ru-RU"/>
        </a:p>
      </dgm:t>
    </dgm:pt>
    <dgm:pt modelId="{9B6F9F38-AA19-4E92-B818-180CEBAC1839}" type="sibTrans" cxnId="{650A1246-C4E3-4796-86C2-57CACD5F9402}">
      <dgm:prSet/>
      <dgm:spPr/>
      <dgm:t>
        <a:bodyPr/>
        <a:lstStyle/>
        <a:p>
          <a:endParaRPr lang="ru-RU"/>
        </a:p>
      </dgm:t>
    </dgm:pt>
    <dgm:pt modelId="{9B836431-C287-4D35-93CA-B87D4B7F331D}">
      <dgm:prSet custT="1"/>
      <dgm:spPr/>
      <dgm:t>
        <a:bodyPr/>
        <a:lstStyle/>
        <a:p>
          <a:r>
            <a:rPr lang="ru-RU" sz="24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Резервные фонды   </a:t>
          </a:r>
          <a:r>
            <a:rPr lang="ru-RU" sz="2400" b="1" dirty="0" smtClean="0">
              <a:solidFill>
                <a:srgbClr val="C00000"/>
              </a:solidFill>
            </a:rPr>
            <a:t>3 000 </a:t>
          </a:r>
          <a:r>
            <a:rPr lang="ru-RU" sz="24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тыс. руб.</a:t>
          </a:r>
          <a:endParaRPr lang="ru-RU" sz="24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1FD2027-5F2D-42FD-AF92-5AC9F1CC15F0}" type="parTrans" cxnId="{66DE29B7-402C-45E9-B056-0AB8178AC7C3}">
      <dgm:prSet/>
      <dgm:spPr/>
      <dgm:t>
        <a:bodyPr/>
        <a:lstStyle/>
        <a:p>
          <a:endParaRPr lang="ru-RU"/>
        </a:p>
      </dgm:t>
    </dgm:pt>
    <dgm:pt modelId="{BFA4607A-F405-40A6-ADF1-0BEC833D60A4}" type="sibTrans" cxnId="{66DE29B7-402C-45E9-B056-0AB8178AC7C3}">
      <dgm:prSet/>
      <dgm:spPr/>
      <dgm:t>
        <a:bodyPr/>
        <a:lstStyle/>
        <a:p>
          <a:endParaRPr lang="ru-RU"/>
        </a:p>
      </dgm:t>
    </dgm:pt>
    <dgm:pt modelId="{92AD0BB6-8050-4598-B6E0-01CDC61187D6}">
      <dgm:prSet custT="1"/>
      <dgm:spPr/>
      <dgm:t>
        <a:bodyPr/>
        <a:lstStyle/>
        <a:p>
          <a:r>
            <a:rPr lang="ru-RU" sz="24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Другие общегосударственные вопросы </a:t>
          </a:r>
          <a:r>
            <a:rPr lang="ru-RU" sz="2400" b="1" dirty="0" smtClean="0">
              <a:solidFill>
                <a:srgbClr val="C00000"/>
              </a:solidFill>
            </a:rPr>
            <a:t>3 400 </a:t>
          </a:r>
          <a:r>
            <a:rPr lang="ru-RU" sz="24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тыс. руб.</a:t>
          </a:r>
          <a:endParaRPr lang="ru-RU" sz="24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851D3071-2248-42C7-8BC7-F2CEC87A24AB}" type="parTrans" cxnId="{C4216314-2651-41FC-874D-36A047602854}">
      <dgm:prSet/>
      <dgm:spPr/>
      <dgm:t>
        <a:bodyPr/>
        <a:lstStyle/>
        <a:p>
          <a:endParaRPr lang="ru-RU"/>
        </a:p>
      </dgm:t>
    </dgm:pt>
    <dgm:pt modelId="{3BB02ADD-C36B-463D-A156-B32D005D9CF4}" type="sibTrans" cxnId="{C4216314-2651-41FC-874D-36A047602854}">
      <dgm:prSet/>
      <dgm:spPr/>
      <dgm:t>
        <a:bodyPr/>
        <a:lstStyle/>
        <a:p>
          <a:endParaRPr lang="ru-RU"/>
        </a:p>
      </dgm:t>
    </dgm:pt>
    <dgm:pt modelId="{E2C7C6ED-9578-4938-A5D8-4BC0B8DE55F1}" type="pres">
      <dgm:prSet presAssocID="{687FFC75-7540-451E-9521-F0B8ACC4CCB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46002C78-4BCC-476F-981A-E42A053A30EE}" type="pres">
      <dgm:prSet presAssocID="{687FFC75-7540-451E-9521-F0B8ACC4CCB6}" presName="Name1" presStyleCnt="0"/>
      <dgm:spPr/>
    </dgm:pt>
    <dgm:pt modelId="{3D4CC597-73DC-4349-B2DA-45F4E23C889C}" type="pres">
      <dgm:prSet presAssocID="{687FFC75-7540-451E-9521-F0B8ACC4CCB6}" presName="cycle" presStyleCnt="0"/>
      <dgm:spPr/>
    </dgm:pt>
    <dgm:pt modelId="{C1579976-9901-4426-94AD-C593DBB96D42}" type="pres">
      <dgm:prSet presAssocID="{687FFC75-7540-451E-9521-F0B8ACC4CCB6}" presName="srcNode" presStyleLbl="node1" presStyleIdx="0" presStyleCnt="3"/>
      <dgm:spPr/>
    </dgm:pt>
    <dgm:pt modelId="{D8BAFC21-A255-4937-BF4E-4A698A7674E6}" type="pres">
      <dgm:prSet presAssocID="{687FFC75-7540-451E-9521-F0B8ACC4CCB6}" presName="conn" presStyleLbl="parChTrans1D2" presStyleIdx="0" presStyleCnt="1"/>
      <dgm:spPr/>
      <dgm:t>
        <a:bodyPr/>
        <a:lstStyle/>
        <a:p>
          <a:endParaRPr lang="ru-RU"/>
        </a:p>
      </dgm:t>
    </dgm:pt>
    <dgm:pt modelId="{1E49C4AA-9588-4C2A-B825-126A99D726A5}" type="pres">
      <dgm:prSet presAssocID="{687FFC75-7540-451E-9521-F0B8ACC4CCB6}" presName="extraNode" presStyleLbl="node1" presStyleIdx="0" presStyleCnt="3"/>
      <dgm:spPr/>
    </dgm:pt>
    <dgm:pt modelId="{6F2CC8D9-098D-44A2-8FDE-A8A4F148D6AA}" type="pres">
      <dgm:prSet presAssocID="{687FFC75-7540-451E-9521-F0B8ACC4CCB6}" presName="dstNode" presStyleLbl="node1" presStyleIdx="0" presStyleCnt="3"/>
      <dgm:spPr/>
    </dgm:pt>
    <dgm:pt modelId="{40C2E95D-C8DD-4B21-BDAF-E5CAC65043D1}" type="pres">
      <dgm:prSet presAssocID="{08FCD225-99DC-45E9-A297-7034A9710574}" presName="text_1" presStyleLbl="node1" presStyleIdx="0" presStyleCnt="3" custScaleY="1164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23CAC5-C092-4BD2-9481-ACB01445E213}" type="pres">
      <dgm:prSet presAssocID="{08FCD225-99DC-45E9-A297-7034A9710574}" presName="accent_1" presStyleCnt="0"/>
      <dgm:spPr/>
    </dgm:pt>
    <dgm:pt modelId="{51A927DF-37E5-4F42-B1F9-A13A4D78944F}" type="pres">
      <dgm:prSet presAssocID="{08FCD225-99DC-45E9-A297-7034A9710574}" presName="accentRepeatNode" presStyleLbl="solidFgAcc1" presStyleIdx="0" presStyleCnt="3"/>
      <dgm:spPr>
        <a:solidFill>
          <a:srgbClr val="FFFF00"/>
        </a:solidFill>
      </dgm:spPr>
    </dgm:pt>
    <dgm:pt modelId="{A8546189-4316-491F-B168-60DEA5467817}" type="pres">
      <dgm:prSet presAssocID="{9B836431-C287-4D35-93CA-B87D4B7F331D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B39A2D-3DD9-4F77-A89A-F0F6A4865779}" type="pres">
      <dgm:prSet presAssocID="{9B836431-C287-4D35-93CA-B87D4B7F331D}" presName="accent_2" presStyleCnt="0"/>
      <dgm:spPr/>
    </dgm:pt>
    <dgm:pt modelId="{AF728791-92BE-4679-9864-4CD73CAE432E}" type="pres">
      <dgm:prSet presAssocID="{9B836431-C287-4D35-93CA-B87D4B7F331D}" presName="accentRepeatNode" presStyleLbl="solidFgAcc1" presStyleIdx="1" presStyleCnt="3"/>
      <dgm:spPr>
        <a:solidFill>
          <a:srgbClr val="FF0000"/>
        </a:solidFill>
      </dgm:spPr>
    </dgm:pt>
    <dgm:pt modelId="{E0690555-C0C8-45D1-B169-CB92E27840F9}" type="pres">
      <dgm:prSet presAssocID="{92AD0BB6-8050-4598-B6E0-01CDC61187D6}" presName="text_3" presStyleLbl="node1" presStyleIdx="2" presStyleCnt="3" custLinFactNeighborX="228" custLinFactNeighborY="-10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E518A5-3AF6-47F2-882D-3627216FC6F9}" type="pres">
      <dgm:prSet presAssocID="{92AD0BB6-8050-4598-B6E0-01CDC61187D6}" presName="accent_3" presStyleCnt="0"/>
      <dgm:spPr/>
    </dgm:pt>
    <dgm:pt modelId="{3C8FF601-ACA6-4C6D-91C9-0C469C48B996}" type="pres">
      <dgm:prSet presAssocID="{92AD0BB6-8050-4598-B6E0-01CDC61187D6}" presName="accentRepeatNode" presStyleLbl="solidFgAcc1" presStyleIdx="2" presStyleCnt="3"/>
      <dgm:spPr>
        <a:solidFill>
          <a:srgbClr val="00B050"/>
        </a:solidFill>
      </dgm:spPr>
    </dgm:pt>
  </dgm:ptLst>
  <dgm:cxnLst>
    <dgm:cxn modelId="{66DE29B7-402C-45E9-B056-0AB8178AC7C3}" srcId="{687FFC75-7540-451E-9521-F0B8ACC4CCB6}" destId="{9B836431-C287-4D35-93CA-B87D4B7F331D}" srcOrd="1" destOrd="0" parTransId="{E1FD2027-5F2D-42FD-AF92-5AC9F1CC15F0}" sibTransId="{BFA4607A-F405-40A6-ADF1-0BEC833D60A4}"/>
    <dgm:cxn modelId="{C4216314-2651-41FC-874D-36A047602854}" srcId="{687FFC75-7540-451E-9521-F0B8ACC4CCB6}" destId="{92AD0BB6-8050-4598-B6E0-01CDC61187D6}" srcOrd="2" destOrd="0" parTransId="{851D3071-2248-42C7-8BC7-F2CEC87A24AB}" sibTransId="{3BB02ADD-C36B-463D-A156-B32D005D9CF4}"/>
    <dgm:cxn modelId="{56CB4171-E9A8-4901-9964-4019D92EFF2D}" type="presOf" srcId="{687FFC75-7540-451E-9521-F0B8ACC4CCB6}" destId="{E2C7C6ED-9578-4938-A5D8-4BC0B8DE55F1}" srcOrd="0" destOrd="0" presId="urn:microsoft.com/office/officeart/2008/layout/VerticalCurvedList"/>
    <dgm:cxn modelId="{678F4821-1864-43A3-A596-C3CB60E29BBB}" type="presOf" srcId="{9B6F9F38-AA19-4E92-B818-180CEBAC1839}" destId="{D8BAFC21-A255-4937-BF4E-4A698A7674E6}" srcOrd="0" destOrd="0" presId="urn:microsoft.com/office/officeart/2008/layout/VerticalCurvedList"/>
    <dgm:cxn modelId="{1ACE6F11-F96A-4DED-BE82-AD604F5B3C87}" type="presOf" srcId="{9B836431-C287-4D35-93CA-B87D4B7F331D}" destId="{A8546189-4316-491F-B168-60DEA5467817}" srcOrd="0" destOrd="0" presId="urn:microsoft.com/office/officeart/2008/layout/VerticalCurvedList"/>
    <dgm:cxn modelId="{6296FBC2-2B6D-4170-8951-3891A85202D5}" type="presOf" srcId="{92AD0BB6-8050-4598-B6E0-01CDC61187D6}" destId="{E0690555-C0C8-45D1-B169-CB92E27840F9}" srcOrd="0" destOrd="0" presId="urn:microsoft.com/office/officeart/2008/layout/VerticalCurvedList"/>
    <dgm:cxn modelId="{E483389A-BAFD-497B-847C-33092A443274}" type="presOf" srcId="{08FCD225-99DC-45E9-A297-7034A9710574}" destId="{40C2E95D-C8DD-4B21-BDAF-E5CAC65043D1}" srcOrd="0" destOrd="0" presId="urn:microsoft.com/office/officeart/2008/layout/VerticalCurvedList"/>
    <dgm:cxn modelId="{650A1246-C4E3-4796-86C2-57CACD5F9402}" srcId="{687FFC75-7540-451E-9521-F0B8ACC4CCB6}" destId="{08FCD225-99DC-45E9-A297-7034A9710574}" srcOrd="0" destOrd="0" parTransId="{755B87F9-F123-4DEF-8AD2-E70C230B5476}" sibTransId="{9B6F9F38-AA19-4E92-B818-180CEBAC1839}"/>
    <dgm:cxn modelId="{E1EE12F5-79B0-41E6-9305-78284116F8E2}" type="presParOf" srcId="{E2C7C6ED-9578-4938-A5D8-4BC0B8DE55F1}" destId="{46002C78-4BCC-476F-981A-E42A053A30EE}" srcOrd="0" destOrd="0" presId="urn:microsoft.com/office/officeart/2008/layout/VerticalCurvedList"/>
    <dgm:cxn modelId="{C5A0A0DE-8B22-4BF8-B0D7-9FF11B048F8B}" type="presParOf" srcId="{46002C78-4BCC-476F-981A-E42A053A30EE}" destId="{3D4CC597-73DC-4349-B2DA-45F4E23C889C}" srcOrd="0" destOrd="0" presId="urn:microsoft.com/office/officeart/2008/layout/VerticalCurvedList"/>
    <dgm:cxn modelId="{593DCA74-637F-449F-A3D5-12C78D33DF33}" type="presParOf" srcId="{3D4CC597-73DC-4349-B2DA-45F4E23C889C}" destId="{C1579976-9901-4426-94AD-C593DBB96D42}" srcOrd="0" destOrd="0" presId="urn:microsoft.com/office/officeart/2008/layout/VerticalCurvedList"/>
    <dgm:cxn modelId="{A44A1450-8415-47E0-9ED9-8CA7D695CA1F}" type="presParOf" srcId="{3D4CC597-73DC-4349-B2DA-45F4E23C889C}" destId="{D8BAFC21-A255-4937-BF4E-4A698A7674E6}" srcOrd="1" destOrd="0" presId="urn:microsoft.com/office/officeart/2008/layout/VerticalCurvedList"/>
    <dgm:cxn modelId="{74E5261F-D683-4231-A0E4-E71A2F625BB0}" type="presParOf" srcId="{3D4CC597-73DC-4349-B2DA-45F4E23C889C}" destId="{1E49C4AA-9588-4C2A-B825-126A99D726A5}" srcOrd="2" destOrd="0" presId="urn:microsoft.com/office/officeart/2008/layout/VerticalCurvedList"/>
    <dgm:cxn modelId="{6F8F5507-E9E4-4D9E-AD57-A04CEEACB269}" type="presParOf" srcId="{3D4CC597-73DC-4349-B2DA-45F4E23C889C}" destId="{6F2CC8D9-098D-44A2-8FDE-A8A4F148D6AA}" srcOrd="3" destOrd="0" presId="urn:microsoft.com/office/officeart/2008/layout/VerticalCurvedList"/>
    <dgm:cxn modelId="{56441AA5-C42E-4D66-8331-B39199DF44F9}" type="presParOf" srcId="{46002C78-4BCC-476F-981A-E42A053A30EE}" destId="{40C2E95D-C8DD-4B21-BDAF-E5CAC65043D1}" srcOrd="1" destOrd="0" presId="urn:microsoft.com/office/officeart/2008/layout/VerticalCurvedList"/>
    <dgm:cxn modelId="{A825D970-5D7E-46B8-BCD4-05E8DECA1660}" type="presParOf" srcId="{46002C78-4BCC-476F-981A-E42A053A30EE}" destId="{1023CAC5-C092-4BD2-9481-ACB01445E213}" srcOrd="2" destOrd="0" presId="urn:microsoft.com/office/officeart/2008/layout/VerticalCurvedList"/>
    <dgm:cxn modelId="{589A3D4E-7C12-4B31-8512-CDDB875FD939}" type="presParOf" srcId="{1023CAC5-C092-4BD2-9481-ACB01445E213}" destId="{51A927DF-37E5-4F42-B1F9-A13A4D78944F}" srcOrd="0" destOrd="0" presId="urn:microsoft.com/office/officeart/2008/layout/VerticalCurvedList"/>
    <dgm:cxn modelId="{44D9324C-E6C1-4FC2-9404-61DBA6FF1368}" type="presParOf" srcId="{46002C78-4BCC-476F-981A-E42A053A30EE}" destId="{A8546189-4316-491F-B168-60DEA5467817}" srcOrd="3" destOrd="0" presId="urn:microsoft.com/office/officeart/2008/layout/VerticalCurvedList"/>
    <dgm:cxn modelId="{F97C094F-4C25-488C-AFB1-3035FB675CEB}" type="presParOf" srcId="{46002C78-4BCC-476F-981A-E42A053A30EE}" destId="{88B39A2D-3DD9-4F77-A89A-F0F6A4865779}" srcOrd="4" destOrd="0" presId="urn:microsoft.com/office/officeart/2008/layout/VerticalCurvedList"/>
    <dgm:cxn modelId="{D5899773-B232-469F-B8AD-615A3479180D}" type="presParOf" srcId="{88B39A2D-3DD9-4F77-A89A-F0F6A4865779}" destId="{AF728791-92BE-4679-9864-4CD73CAE432E}" srcOrd="0" destOrd="0" presId="urn:microsoft.com/office/officeart/2008/layout/VerticalCurvedList"/>
    <dgm:cxn modelId="{F709B973-ABCA-4E8B-A5A0-31F5694083F6}" type="presParOf" srcId="{46002C78-4BCC-476F-981A-E42A053A30EE}" destId="{E0690555-C0C8-45D1-B169-CB92E27840F9}" srcOrd="5" destOrd="0" presId="urn:microsoft.com/office/officeart/2008/layout/VerticalCurvedList"/>
    <dgm:cxn modelId="{BE5E9DF1-9307-4497-B491-309864351BB3}" type="presParOf" srcId="{46002C78-4BCC-476F-981A-E42A053A30EE}" destId="{39E518A5-3AF6-47F2-882D-3627216FC6F9}" srcOrd="6" destOrd="0" presId="urn:microsoft.com/office/officeart/2008/layout/VerticalCurvedList"/>
    <dgm:cxn modelId="{4370EE47-8526-40C5-9DF0-F671C3B04B45}" type="presParOf" srcId="{39E518A5-3AF6-47F2-882D-3627216FC6F9}" destId="{3C8FF601-ACA6-4C6D-91C9-0C469C48B996}" srcOrd="0" destOrd="0" presId="urn:microsoft.com/office/officeart/2008/layout/VerticalCurvedList"/>
  </dgm:cxnLst>
  <dgm:bg>
    <a:solidFill>
      <a:schemeClr val="accent1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2F8F6F7-4866-4B98-8B11-9AACAACE654A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79B079D-C4A9-43A9-A942-443E3B7F3A8D}">
      <dgm:prSet/>
      <dgm:spPr>
        <a:solidFill>
          <a:schemeClr val="accent4">
            <a:lumMod val="75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ru-RU" b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Благоустройство общественных территорий</a:t>
          </a:r>
          <a:endParaRPr lang="ru-RU" b="1" dirty="0">
            <a:solidFill>
              <a:schemeClr val="bg2">
                <a:lumMod val="1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DB8AB35-B75F-4786-A10F-3503E9D6289F}" type="parTrans" cxnId="{94AF5DEB-B91D-404D-B79A-F861EDFC5730}">
      <dgm:prSet/>
      <dgm:spPr/>
      <dgm:t>
        <a:bodyPr/>
        <a:lstStyle/>
        <a:p>
          <a:endParaRPr lang="ru-RU"/>
        </a:p>
      </dgm:t>
    </dgm:pt>
    <dgm:pt modelId="{FF64DD57-3193-4F46-9AE8-854D50E7D3E1}" type="sibTrans" cxnId="{94AF5DEB-B91D-404D-B79A-F861EDFC5730}">
      <dgm:prSet/>
      <dgm:spPr/>
      <dgm:t>
        <a:bodyPr/>
        <a:lstStyle/>
        <a:p>
          <a:endParaRPr lang="ru-RU"/>
        </a:p>
      </dgm:t>
    </dgm:pt>
    <dgm:pt modelId="{FBEADB03-971C-4131-8DE1-3AE83E857F3C}">
      <dgm:prSet custT="1"/>
      <dgm:spPr>
        <a:solidFill>
          <a:schemeClr val="accent4">
            <a:lumMod val="75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ru-RU" sz="2800" b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Благоустройство дворовых территорий многоквартирных домов</a:t>
          </a:r>
          <a:endParaRPr lang="ru-RU" sz="2800" b="1" dirty="0">
            <a:solidFill>
              <a:schemeClr val="bg2">
                <a:lumMod val="1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7CF31B1-35CC-4D7E-825F-618379FB160B}" type="parTrans" cxnId="{34C43700-3024-49D6-B28C-5B57CE7AD5EA}">
      <dgm:prSet/>
      <dgm:spPr/>
      <dgm:t>
        <a:bodyPr/>
        <a:lstStyle/>
        <a:p>
          <a:endParaRPr lang="ru-RU"/>
        </a:p>
      </dgm:t>
    </dgm:pt>
    <dgm:pt modelId="{F4915D04-A20A-4F91-93D9-E08030ACB763}" type="sibTrans" cxnId="{34C43700-3024-49D6-B28C-5B57CE7AD5EA}">
      <dgm:prSet/>
      <dgm:spPr/>
      <dgm:t>
        <a:bodyPr/>
        <a:lstStyle/>
        <a:p>
          <a:endParaRPr lang="ru-RU"/>
        </a:p>
      </dgm:t>
    </dgm:pt>
    <dgm:pt modelId="{B30DD961-B3EA-426A-8B9D-DADE2284FE9C}" type="pres">
      <dgm:prSet presAssocID="{42F8F6F7-4866-4B98-8B11-9AACAACE654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F1ABD37-31E5-44F3-BC01-E691027A32D1}" type="pres">
      <dgm:prSet presAssocID="{42F8F6F7-4866-4B98-8B11-9AACAACE654A}" presName="fgShape" presStyleLbl="fgShp" presStyleIdx="0" presStyleCnt="1" custScaleY="147343"/>
      <dgm:spPr/>
    </dgm:pt>
    <dgm:pt modelId="{E29BDC36-00A2-48FE-9BBA-8821E335D817}" type="pres">
      <dgm:prSet presAssocID="{42F8F6F7-4866-4B98-8B11-9AACAACE654A}" presName="linComp" presStyleCnt="0"/>
      <dgm:spPr/>
    </dgm:pt>
    <dgm:pt modelId="{DF7382BB-B78A-47BA-8609-D5586C48582D}" type="pres">
      <dgm:prSet presAssocID="{F79B079D-C4A9-43A9-A942-443E3B7F3A8D}" presName="compNode" presStyleCnt="0"/>
      <dgm:spPr/>
    </dgm:pt>
    <dgm:pt modelId="{9DE190CD-A871-4A57-9855-032CBE3DBAE1}" type="pres">
      <dgm:prSet presAssocID="{F79B079D-C4A9-43A9-A942-443E3B7F3A8D}" presName="bkgdShape" presStyleLbl="node1" presStyleIdx="0" presStyleCnt="2" custLinFactNeighborX="-87"/>
      <dgm:spPr/>
      <dgm:t>
        <a:bodyPr/>
        <a:lstStyle/>
        <a:p>
          <a:endParaRPr lang="ru-RU"/>
        </a:p>
      </dgm:t>
    </dgm:pt>
    <dgm:pt modelId="{62D507AC-476E-47B6-B39E-A7803D3A512F}" type="pres">
      <dgm:prSet presAssocID="{F79B079D-C4A9-43A9-A942-443E3B7F3A8D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92722A-414B-4EAF-AE8E-43CFF885F828}" type="pres">
      <dgm:prSet presAssocID="{F79B079D-C4A9-43A9-A942-443E3B7F3A8D}" presName="invisiNode" presStyleLbl="node1" presStyleIdx="0" presStyleCnt="2"/>
      <dgm:spPr/>
    </dgm:pt>
    <dgm:pt modelId="{6F56668E-9CE7-4035-A859-0C09D6ABD94F}" type="pres">
      <dgm:prSet presAssocID="{F79B079D-C4A9-43A9-A942-443E3B7F3A8D}" presName="imagNode" presStyleLbl="fgImgPlace1" presStyleIdx="0" presStyleCnt="2" custScaleX="139558" custScaleY="117409" custLinFactNeighborX="-52473" custLinFactNeighborY="-2059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rgbClr val="0070C0"/>
          </a:solidFill>
        </a:ln>
      </dgm:spPr>
    </dgm:pt>
    <dgm:pt modelId="{5315B90E-1B55-4271-AC13-A43C0C3EA0FB}" type="pres">
      <dgm:prSet presAssocID="{FF64DD57-3193-4F46-9AE8-854D50E7D3E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D3E0567-ACEF-4EE4-AB25-03C9DEA9494C}" type="pres">
      <dgm:prSet presAssocID="{FBEADB03-971C-4131-8DE1-3AE83E857F3C}" presName="compNode" presStyleCnt="0"/>
      <dgm:spPr/>
    </dgm:pt>
    <dgm:pt modelId="{10D9F901-DDDE-4513-9F39-E56082C8EB49}" type="pres">
      <dgm:prSet presAssocID="{FBEADB03-971C-4131-8DE1-3AE83E857F3C}" presName="bkgdShape" presStyleLbl="node1" presStyleIdx="1" presStyleCnt="2" custLinFactNeighborX="222"/>
      <dgm:spPr/>
      <dgm:t>
        <a:bodyPr/>
        <a:lstStyle/>
        <a:p>
          <a:endParaRPr lang="ru-RU"/>
        </a:p>
      </dgm:t>
    </dgm:pt>
    <dgm:pt modelId="{88584B20-1020-4589-A53B-64675173035F}" type="pres">
      <dgm:prSet presAssocID="{FBEADB03-971C-4131-8DE1-3AE83E857F3C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B22A98-30E3-48B2-AE23-EE73B7CF73D8}" type="pres">
      <dgm:prSet presAssocID="{FBEADB03-971C-4131-8DE1-3AE83E857F3C}" presName="invisiNode" presStyleLbl="node1" presStyleIdx="1" presStyleCnt="2"/>
      <dgm:spPr/>
    </dgm:pt>
    <dgm:pt modelId="{BA8275AE-B77E-4569-93DC-E24549948541}" type="pres">
      <dgm:prSet presAssocID="{FBEADB03-971C-4131-8DE1-3AE83E857F3C}" presName="imagNode" presStyleLbl="fgImgPlace1" presStyleIdx="1" presStyleCnt="2" custScaleX="138489" custScaleY="127630" custLinFactNeighborX="-52226" custLinFactNeighborY="149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rgbClr val="0070C0"/>
          </a:solidFill>
        </a:ln>
      </dgm:spPr>
    </dgm:pt>
  </dgm:ptLst>
  <dgm:cxnLst>
    <dgm:cxn modelId="{94AF5DEB-B91D-404D-B79A-F861EDFC5730}" srcId="{42F8F6F7-4866-4B98-8B11-9AACAACE654A}" destId="{F79B079D-C4A9-43A9-A942-443E3B7F3A8D}" srcOrd="0" destOrd="0" parTransId="{6DB8AB35-B75F-4786-A10F-3503E9D6289F}" sibTransId="{FF64DD57-3193-4F46-9AE8-854D50E7D3E1}"/>
    <dgm:cxn modelId="{B30EF22D-6924-4781-997B-9E78F2FAD98D}" type="presOf" srcId="{FBEADB03-971C-4131-8DE1-3AE83E857F3C}" destId="{88584B20-1020-4589-A53B-64675173035F}" srcOrd="1" destOrd="0" presId="urn:microsoft.com/office/officeart/2005/8/layout/hList7"/>
    <dgm:cxn modelId="{34C43700-3024-49D6-B28C-5B57CE7AD5EA}" srcId="{42F8F6F7-4866-4B98-8B11-9AACAACE654A}" destId="{FBEADB03-971C-4131-8DE1-3AE83E857F3C}" srcOrd="1" destOrd="0" parTransId="{C7CF31B1-35CC-4D7E-825F-618379FB160B}" sibTransId="{F4915D04-A20A-4F91-93D9-E08030ACB763}"/>
    <dgm:cxn modelId="{32D4FA62-588C-4DC5-A00C-D74524E2D600}" type="presOf" srcId="{F79B079D-C4A9-43A9-A942-443E3B7F3A8D}" destId="{62D507AC-476E-47B6-B39E-A7803D3A512F}" srcOrd="1" destOrd="0" presId="urn:microsoft.com/office/officeart/2005/8/layout/hList7"/>
    <dgm:cxn modelId="{1F5C4535-9C70-44FA-B241-F6BB81523AFD}" type="presOf" srcId="{F79B079D-C4A9-43A9-A942-443E3B7F3A8D}" destId="{9DE190CD-A871-4A57-9855-032CBE3DBAE1}" srcOrd="0" destOrd="0" presId="urn:microsoft.com/office/officeart/2005/8/layout/hList7"/>
    <dgm:cxn modelId="{1394D25D-67C5-42DF-A0D0-1FFB8C95112C}" type="presOf" srcId="{FF64DD57-3193-4F46-9AE8-854D50E7D3E1}" destId="{5315B90E-1B55-4271-AC13-A43C0C3EA0FB}" srcOrd="0" destOrd="0" presId="urn:microsoft.com/office/officeart/2005/8/layout/hList7"/>
    <dgm:cxn modelId="{111E5367-3A6F-428B-8D19-D0C363EA3FD4}" type="presOf" srcId="{42F8F6F7-4866-4B98-8B11-9AACAACE654A}" destId="{B30DD961-B3EA-426A-8B9D-DADE2284FE9C}" srcOrd="0" destOrd="0" presId="urn:microsoft.com/office/officeart/2005/8/layout/hList7"/>
    <dgm:cxn modelId="{39053424-6E2C-4457-9ECB-5E3BBC40B194}" type="presOf" srcId="{FBEADB03-971C-4131-8DE1-3AE83E857F3C}" destId="{10D9F901-DDDE-4513-9F39-E56082C8EB49}" srcOrd="0" destOrd="0" presId="urn:microsoft.com/office/officeart/2005/8/layout/hList7"/>
    <dgm:cxn modelId="{9AEDDB04-2BAC-4032-B7C4-49C1C64EADE2}" type="presParOf" srcId="{B30DD961-B3EA-426A-8B9D-DADE2284FE9C}" destId="{9F1ABD37-31E5-44F3-BC01-E691027A32D1}" srcOrd="0" destOrd="0" presId="urn:microsoft.com/office/officeart/2005/8/layout/hList7"/>
    <dgm:cxn modelId="{86D1A13F-D9C3-4546-B261-D062263023D5}" type="presParOf" srcId="{B30DD961-B3EA-426A-8B9D-DADE2284FE9C}" destId="{E29BDC36-00A2-48FE-9BBA-8821E335D817}" srcOrd="1" destOrd="0" presId="urn:microsoft.com/office/officeart/2005/8/layout/hList7"/>
    <dgm:cxn modelId="{2A3C1D32-FD3E-4016-9135-23AD89DD1F7C}" type="presParOf" srcId="{E29BDC36-00A2-48FE-9BBA-8821E335D817}" destId="{DF7382BB-B78A-47BA-8609-D5586C48582D}" srcOrd="0" destOrd="0" presId="urn:microsoft.com/office/officeart/2005/8/layout/hList7"/>
    <dgm:cxn modelId="{CD8DA034-9606-43C0-BF2E-56524F6D607E}" type="presParOf" srcId="{DF7382BB-B78A-47BA-8609-D5586C48582D}" destId="{9DE190CD-A871-4A57-9855-032CBE3DBAE1}" srcOrd="0" destOrd="0" presId="urn:microsoft.com/office/officeart/2005/8/layout/hList7"/>
    <dgm:cxn modelId="{97F2905E-DD1E-41A2-82DC-E838E346504B}" type="presParOf" srcId="{DF7382BB-B78A-47BA-8609-D5586C48582D}" destId="{62D507AC-476E-47B6-B39E-A7803D3A512F}" srcOrd="1" destOrd="0" presId="urn:microsoft.com/office/officeart/2005/8/layout/hList7"/>
    <dgm:cxn modelId="{3AA2FC2F-D72B-4F72-8FFA-EC485DC540A9}" type="presParOf" srcId="{DF7382BB-B78A-47BA-8609-D5586C48582D}" destId="{3192722A-414B-4EAF-AE8E-43CFF885F828}" srcOrd="2" destOrd="0" presId="urn:microsoft.com/office/officeart/2005/8/layout/hList7"/>
    <dgm:cxn modelId="{943A37FF-1D7B-4724-A322-5910A47D7C32}" type="presParOf" srcId="{DF7382BB-B78A-47BA-8609-D5586C48582D}" destId="{6F56668E-9CE7-4035-A859-0C09D6ABD94F}" srcOrd="3" destOrd="0" presId="urn:microsoft.com/office/officeart/2005/8/layout/hList7"/>
    <dgm:cxn modelId="{5885E0FC-2899-4098-A95A-BAFF3C90DDD1}" type="presParOf" srcId="{E29BDC36-00A2-48FE-9BBA-8821E335D817}" destId="{5315B90E-1B55-4271-AC13-A43C0C3EA0FB}" srcOrd="1" destOrd="0" presId="urn:microsoft.com/office/officeart/2005/8/layout/hList7"/>
    <dgm:cxn modelId="{78CCEAC4-389D-4995-A8AD-3E3883D75A18}" type="presParOf" srcId="{E29BDC36-00A2-48FE-9BBA-8821E335D817}" destId="{3D3E0567-ACEF-4EE4-AB25-03C9DEA9494C}" srcOrd="2" destOrd="0" presId="urn:microsoft.com/office/officeart/2005/8/layout/hList7"/>
    <dgm:cxn modelId="{ED6BD284-140D-4A36-885D-0708EB5CC4FE}" type="presParOf" srcId="{3D3E0567-ACEF-4EE4-AB25-03C9DEA9494C}" destId="{10D9F901-DDDE-4513-9F39-E56082C8EB49}" srcOrd="0" destOrd="0" presId="urn:microsoft.com/office/officeart/2005/8/layout/hList7"/>
    <dgm:cxn modelId="{77FED5CF-659A-46FF-B64B-AA2596FE3FF0}" type="presParOf" srcId="{3D3E0567-ACEF-4EE4-AB25-03C9DEA9494C}" destId="{88584B20-1020-4589-A53B-64675173035F}" srcOrd="1" destOrd="0" presId="urn:microsoft.com/office/officeart/2005/8/layout/hList7"/>
    <dgm:cxn modelId="{2F0E2660-69F2-4F7F-96BA-76DAA360049A}" type="presParOf" srcId="{3D3E0567-ACEF-4EE4-AB25-03C9DEA9494C}" destId="{1DB22A98-30E3-48B2-AE23-EE73B7CF73D8}" srcOrd="2" destOrd="0" presId="urn:microsoft.com/office/officeart/2005/8/layout/hList7"/>
    <dgm:cxn modelId="{DDAF2538-CDE7-4A2F-BE66-369D0E77F83F}" type="presParOf" srcId="{3D3E0567-ACEF-4EE4-AB25-03C9DEA9494C}" destId="{BA8275AE-B77E-4569-93DC-E2454994854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3490A7A-345F-4BBC-AED4-075D24F9D5B6}" type="doc">
      <dgm:prSet loTypeId="urn:microsoft.com/office/officeart/2005/8/layout/vList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FE018F1-ED97-4B70-8C31-FF61443857BB}">
      <dgm:prSet phldrT="[Текст]"/>
      <dgm:spPr/>
      <dgm:t>
        <a:bodyPr/>
        <a:lstStyle/>
        <a:p>
          <a:r>
            <a:rPr lang="ru-RU" b="1" dirty="0" smtClean="0">
              <a:solidFill>
                <a:schemeClr val="accent2">
                  <a:lumMod val="50000"/>
                </a:schemeClr>
              </a:solidFill>
            </a:rPr>
            <a:t>Снос расселенных домов </a:t>
          </a:r>
          <a:r>
            <a:rPr lang="ru-RU" b="1" dirty="0" smtClean="0">
              <a:solidFill>
                <a:srgbClr val="C00000"/>
              </a:solidFill>
            </a:rPr>
            <a:t>13 466 </a:t>
          </a:r>
          <a:r>
            <a:rPr lang="ru-RU" b="1" dirty="0" smtClean="0">
              <a:solidFill>
                <a:schemeClr val="accent2">
                  <a:lumMod val="50000"/>
                </a:schemeClr>
              </a:solidFill>
            </a:rPr>
            <a:t>тыс. руб.</a:t>
          </a:r>
          <a:endParaRPr lang="ru-RU" b="1" dirty="0">
            <a:solidFill>
              <a:schemeClr val="accent2">
                <a:lumMod val="50000"/>
              </a:schemeClr>
            </a:solidFill>
          </a:endParaRPr>
        </a:p>
      </dgm:t>
    </dgm:pt>
    <dgm:pt modelId="{764DDA9B-F48A-4F91-9B18-D2EAADE9CF89}" type="parTrans" cxnId="{196575A9-E909-4401-85DA-13DEE63065D9}">
      <dgm:prSet/>
      <dgm:spPr/>
      <dgm:t>
        <a:bodyPr/>
        <a:lstStyle/>
        <a:p>
          <a:endParaRPr lang="ru-RU"/>
        </a:p>
      </dgm:t>
    </dgm:pt>
    <dgm:pt modelId="{291EBCEF-F120-4424-B710-9958F370C84B}" type="sibTrans" cxnId="{196575A9-E909-4401-85DA-13DEE63065D9}">
      <dgm:prSet/>
      <dgm:spPr/>
      <dgm:t>
        <a:bodyPr/>
        <a:lstStyle/>
        <a:p>
          <a:endParaRPr lang="ru-RU"/>
        </a:p>
      </dgm:t>
    </dgm:pt>
    <dgm:pt modelId="{ED5D90AB-7CF2-48D3-9B10-FDB12105A6C4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B10299A0-1E5D-4B34-9597-070DF4AB0F5D}" type="parTrans" cxnId="{62ED50C5-FAA9-45A8-990B-CE1EE061F556}">
      <dgm:prSet/>
      <dgm:spPr/>
      <dgm:t>
        <a:bodyPr/>
        <a:lstStyle/>
        <a:p>
          <a:endParaRPr lang="ru-RU"/>
        </a:p>
      </dgm:t>
    </dgm:pt>
    <dgm:pt modelId="{87DB8BA1-9BAC-4821-A7DA-39238FFDAB04}" type="sibTrans" cxnId="{62ED50C5-FAA9-45A8-990B-CE1EE061F556}">
      <dgm:prSet/>
      <dgm:spPr/>
      <dgm:t>
        <a:bodyPr/>
        <a:lstStyle/>
        <a:p>
          <a:endParaRPr lang="ru-RU"/>
        </a:p>
      </dgm:t>
    </dgm:pt>
    <dgm:pt modelId="{8C0584A9-C38A-4BD6-A35B-76D7CC95E18B}">
      <dgm:prSet phldrT="[Текст]"/>
      <dgm:spPr/>
      <dgm:t>
        <a:bodyPr/>
        <a:lstStyle/>
        <a:p>
          <a:r>
            <a:rPr lang="ru-RU" b="1" dirty="0" smtClean="0">
              <a:solidFill>
                <a:schemeClr val="accent2">
                  <a:lumMod val="50000"/>
                </a:schemeClr>
              </a:solidFill>
            </a:rPr>
            <a:t>Приобретение жилых помещений </a:t>
          </a:r>
          <a:r>
            <a:rPr lang="ru-RU" b="1" dirty="0" smtClean="0">
              <a:solidFill>
                <a:srgbClr val="C00000"/>
              </a:solidFill>
            </a:rPr>
            <a:t>32 287 </a:t>
          </a:r>
          <a:r>
            <a:rPr lang="ru-RU" b="1" dirty="0" smtClean="0">
              <a:solidFill>
                <a:schemeClr val="accent2">
                  <a:lumMod val="50000"/>
                </a:schemeClr>
              </a:solidFill>
            </a:rPr>
            <a:t>тыс. руб.</a:t>
          </a:r>
          <a:endParaRPr lang="ru-RU" b="1" dirty="0">
            <a:solidFill>
              <a:schemeClr val="accent2">
                <a:lumMod val="50000"/>
              </a:schemeClr>
            </a:solidFill>
          </a:endParaRPr>
        </a:p>
      </dgm:t>
    </dgm:pt>
    <dgm:pt modelId="{F07C7F46-0417-4B9C-9CCF-6067F415C47D}" type="parTrans" cxnId="{8C8D7959-F13D-4C32-99FA-F5D1906DF535}">
      <dgm:prSet/>
      <dgm:spPr/>
      <dgm:t>
        <a:bodyPr/>
        <a:lstStyle/>
        <a:p>
          <a:endParaRPr lang="ru-RU"/>
        </a:p>
      </dgm:t>
    </dgm:pt>
    <dgm:pt modelId="{1D2E7AAC-DA45-4F28-B4D3-E566975006C0}" type="sibTrans" cxnId="{8C8D7959-F13D-4C32-99FA-F5D1906DF535}">
      <dgm:prSet/>
      <dgm:spPr/>
      <dgm:t>
        <a:bodyPr/>
        <a:lstStyle/>
        <a:p>
          <a:endParaRPr lang="ru-RU"/>
        </a:p>
      </dgm:t>
    </dgm:pt>
    <dgm:pt modelId="{0F272862-2A6D-4353-BEF6-E0700ED64F68}">
      <dgm:prSet phldrT="[Текст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  <a:effectLst>
          <a:reflection stA="10000" endPos="65000" dist="50800" dir="5400000" sy="-100000" algn="bl" rotWithShape="0"/>
        </a:effectLst>
      </dgm:spPr>
      <dgm:t>
        <a:bodyPr/>
        <a:lstStyle/>
        <a:p>
          <a:endParaRPr lang="ru-RU" sz="800" dirty="0">
            <a:solidFill>
              <a:schemeClr val="bg1"/>
            </a:solidFill>
          </a:endParaRPr>
        </a:p>
      </dgm:t>
    </dgm:pt>
    <dgm:pt modelId="{3202F4B1-BFC5-4882-8DE6-A142FB3A8320}" type="sibTrans" cxnId="{23F1B7A1-1B43-431A-ACDF-2112E8C350C7}">
      <dgm:prSet/>
      <dgm:spPr/>
      <dgm:t>
        <a:bodyPr/>
        <a:lstStyle/>
        <a:p>
          <a:endParaRPr lang="ru-RU"/>
        </a:p>
      </dgm:t>
    </dgm:pt>
    <dgm:pt modelId="{180B77FC-FA4D-4664-BBBE-4C951C2C4C1E}" type="parTrans" cxnId="{23F1B7A1-1B43-431A-ACDF-2112E8C350C7}">
      <dgm:prSet/>
      <dgm:spPr/>
      <dgm:t>
        <a:bodyPr/>
        <a:lstStyle/>
        <a:p>
          <a:endParaRPr lang="ru-RU"/>
        </a:p>
      </dgm:t>
    </dgm:pt>
    <dgm:pt modelId="{E4B15971-BD55-4FC0-AA18-FE214D756FC0}" type="pres">
      <dgm:prSet presAssocID="{D3490A7A-345F-4BBC-AED4-075D24F9D5B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BFFEFC9-4676-4142-B097-4CBA36AA5225}" type="pres">
      <dgm:prSet presAssocID="{0F272862-2A6D-4353-BEF6-E0700ED64F68}" presName="linNode" presStyleCnt="0"/>
      <dgm:spPr/>
    </dgm:pt>
    <dgm:pt modelId="{6494579F-D353-44CF-8923-F9EF2F7F7D79}" type="pres">
      <dgm:prSet presAssocID="{0F272862-2A6D-4353-BEF6-E0700ED64F68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8B02CF-5723-44AD-B924-1865B0D6F1BC}" type="pres">
      <dgm:prSet presAssocID="{0F272862-2A6D-4353-BEF6-E0700ED64F68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42DF29-CBC7-447C-BE3F-936A5AAF794A}" type="pres">
      <dgm:prSet presAssocID="{3202F4B1-BFC5-4882-8DE6-A142FB3A8320}" presName="spacing" presStyleCnt="0"/>
      <dgm:spPr/>
    </dgm:pt>
    <dgm:pt modelId="{0C20078E-C650-4F29-B4B7-ED3ECD7DCB3C}" type="pres">
      <dgm:prSet presAssocID="{ED5D90AB-7CF2-48D3-9B10-FDB12105A6C4}" presName="linNode" presStyleCnt="0"/>
      <dgm:spPr/>
    </dgm:pt>
    <dgm:pt modelId="{4A69529D-9876-4128-8FA0-1C6DEC165C8E}" type="pres">
      <dgm:prSet presAssocID="{ED5D90AB-7CF2-48D3-9B10-FDB12105A6C4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841216-4E06-48ED-8502-F32ADCF5EA99}" type="pres">
      <dgm:prSet presAssocID="{ED5D90AB-7CF2-48D3-9B10-FDB12105A6C4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106174-D392-40F9-9AFB-1615F14A16D5}" type="presOf" srcId="{ED5D90AB-7CF2-48D3-9B10-FDB12105A6C4}" destId="{4A69529D-9876-4128-8FA0-1C6DEC165C8E}" srcOrd="0" destOrd="0" presId="urn:microsoft.com/office/officeart/2005/8/layout/vList6"/>
    <dgm:cxn modelId="{BD221F18-ADB2-4481-96D3-DBCD0272CECB}" type="presOf" srcId="{9FE018F1-ED97-4B70-8C31-FF61443857BB}" destId="{C48B02CF-5723-44AD-B924-1865B0D6F1BC}" srcOrd="0" destOrd="0" presId="urn:microsoft.com/office/officeart/2005/8/layout/vList6"/>
    <dgm:cxn modelId="{23F1B7A1-1B43-431A-ACDF-2112E8C350C7}" srcId="{D3490A7A-345F-4BBC-AED4-075D24F9D5B6}" destId="{0F272862-2A6D-4353-BEF6-E0700ED64F68}" srcOrd="0" destOrd="0" parTransId="{180B77FC-FA4D-4664-BBBE-4C951C2C4C1E}" sibTransId="{3202F4B1-BFC5-4882-8DE6-A142FB3A8320}"/>
    <dgm:cxn modelId="{4C4705A9-CDF6-4EB0-8F10-B14B48ECE905}" type="presOf" srcId="{D3490A7A-345F-4BBC-AED4-075D24F9D5B6}" destId="{E4B15971-BD55-4FC0-AA18-FE214D756FC0}" srcOrd="0" destOrd="0" presId="urn:microsoft.com/office/officeart/2005/8/layout/vList6"/>
    <dgm:cxn modelId="{7224F844-A281-42A5-BE04-17552E7EB8FA}" type="presOf" srcId="{8C0584A9-C38A-4BD6-A35B-76D7CC95E18B}" destId="{A5841216-4E06-48ED-8502-F32ADCF5EA99}" srcOrd="0" destOrd="0" presId="urn:microsoft.com/office/officeart/2005/8/layout/vList6"/>
    <dgm:cxn modelId="{196575A9-E909-4401-85DA-13DEE63065D9}" srcId="{0F272862-2A6D-4353-BEF6-E0700ED64F68}" destId="{9FE018F1-ED97-4B70-8C31-FF61443857BB}" srcOrd="0" destOrd="0" parTransId="{764DDA9B-F48A-4F91-9B18-D2EAADE9CF89}" sibTransId="{291EBCEF-F120-4424-B710-9958F370C84B}"/>
    <dgm:cxn modelId="{8C8D7959-F13D-4C32-99FA-F5D1906DF535}" srcId="{ED5D90AB-7CF2-48D3-9B10-FDB12105A6C4}" destId="{8C0584A9-C38A-4BD6-A35B-76D7CC95E18B}" srcOrd="0" destOrd="0" parTransId="{F07C7F46-0417-4B9C-9CCF-6067F415C47D}" sibTransId="{1D2E7AAC-DA45-4F28-B4D3-E566975006C0}"/>
    <dgm:cxn modelId="{62ED50C5-FAA9-45A8-990B-CE1EE061F556}" srcId="{D3490A7A-345F-4BBC-AED4-075D24F9D5B6}" destId="{ED5D90AB-7CF2-48D3-9B10-FDB12105A6C4}" srcOrd="1" destOrd="0" parTransId="{B10299A0-1E5D-4B34-9597-070DF4AB0F5D}" sibTransId="{87DB8BA1-9BAC-4821-A7DA-39238FFDAB04}"/>
    <dgm:cxn modelId="{1AEA3C1E-3660-41BE-91C9-B8DD24231F04}" type="presOf" srcId="{0F272862-2A6D-4353-BEF6-E0700ED64F68}" destId="{6494579F-D353-44CF-8923-F9EF2F7F7D79}" srcOrd="0" destOrd="0" presId="urn:microsoft.com/office/officeart/2005/8/layout/vList6"/>
    <dgm:cxn modelId="{4D65D8FF-EC9F-45AC-9759-5766667F0971}" type="presParOf" srcId="{E4B15971-BD55-4FC0-AA18-FE214D756FC0}" destId="{EBFFEFC9-4676-4142-B097-4CBA36AA5225}" srcOrd="0" destOrd="0" presId="urn:microsoft.com/office/officeart/2005/8/layout/vList6"/>
    <dgm:cxn modelId="{821AE6F7-F143-48F4-8786-0D300CD1E7B7}" type="presParOf" srcId="{EBFFEFC9-4676-4142-B097-4CBA36AA5225}" destId="{6494579F-D353-44CF-8923-F9EF2F7F7D79}" srcOrd="0" destOrd="0" presId="urn:microsoft.com/office/officeart/2005/8/layout/vList6"/>
    <dgm:cxn modelId="{50D6B5E5-FCBA-43D0-85F0-96A432232AC7}" type="presParOf" srcId="{EBFFEFC9-4676-4142-B097-4CBA36AA5225}" destId="{C48B02CF-5723-44AD-B924-1865B0D6F1BC}" srcOrd="1" destOrd="0" presId="urn:microsoft.com/office/officeart/2005/8/layout/vList6"/>
    <dgm:cxn modelId="{9C12A095-3930-44F0-B05A-4F1907C36D72}" type="presParOf" srcId="{E4B15971-BD55-4FC0-AA18-FE214D756FC0}" destId="{D442DF29-CBC7-447C-BE3F-936A5AAF794A}" srcOrd="1" destOrd="0" presId="urn:microsoft.com/office/officeart/2005/8/layout/vList6"/>
    <dgm:cxn modelId="{EED0ADFE-5AC8-4DD3-B182-7E724F002B6A}" type="presParOf" srcId="{E4B15971-BD55-4FC0-AA18-FE214D756FC0}" destId="{0C20078E-C650-4F29-B4B7-ED3ECD7DCB3C}" srcOrd="2" destOrd="0" presId="urn:microsoft.com/office/officeart/2005/8/layout/vList6"/>
    <dgm:cxn modelId="{FC15278A-30E1-406E-A982-B8C4FC87CB12}" type="presParOf" srcId="{0C20078E-C650-4F29-B4B7-ED3ECD7DCB3C}" destId="{4A69529D-9876-4128-8FA0-1C6DEC165C8E}" srcOrd="0" destOrd="0" presId="urn:microsoft.com/office/officeart/2005/8/layout/vList6"/>
    <dgm:cxn modelId="{B8AA357C-1F46-462C-B408-706DAE5880BA}" type="presParOf" srcId="{0C20078E-C650-4F29-B4B7-ED3ECD7DCB3C}" destId="{A5841216-4E06-48ED-8502-F32ADCF5EA99}" srcOrd="1" destOrd="0" presId="urn:microsoft.com/office/officeart/2005/8/layout/vList6"/>
  </dgm:cxnLst>
  <dgm:bg>
    <a:solidFill>
      <a:schemeClr val="accent2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653354-B6DF-4593-B0A3-17F7BBA40806}">
      <dsp:nvSpPr>
        <dsp:cNvPr id="0" name=""/>
        <dsp:cNvSpPr/>
      </dsp:nvSpPr>
      <dsp:spPr>
        <a:xfrm rot="10800000">
          <a:off x="1152106" y="12969"/>
          <a:ext cx="3724049" cy="1180377"/>
        </a:xfrm>
        <a:prstGeom prst="homePlate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tx1">
              <a:lumMod val="85000"/>
              <a:lumOff val="1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514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</a:rPr>
            <a:t>Оплата труда работников бюджетной сферы, на которых распространяются Указы Президента РФ</a:t>
          </a:r>
          <a:endParaRPr lang="ru-RU" sz="1800" b="1" kern="1200" dirty="0">
            <a:solidFill>
              <a:srgbClr val="002060"/>
            </a:solidFill>
          </a:endParaRPr>
        </a:p>
      </dsp:txBody>
      <dsp:txXfrm rot="10800000">
        <a:off x="1447200" y="12969"/>
        <a:ext cx="3428955" cy="1180377"/>
      </dsp:txXfrm>
    </dsp:sp>
    <dsp:sp modelId="{87AB0AC2-5D6F-4DC6-9C8D-E18694B50081}">
      <dsp:nvSpPr>
        <dsp:cNvPr id="0" name=""/>
        <dsp:cNvSpPr/>
      </dsp:nvSpPr>
      <dsp:spPr>
        <a:xfrm>
          <a:off x="6" y="0"/>
          <a:ext cx="1180377" cy="118037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1A38D4-F188-4B19-8B1A-5C66728CCD47}">
      <dsp:nvSpPr>
        <dsp:cNvPr id="0" name=""/>
        <dsp:cNvSpPr/>
      </dsp:nvSpPr>
      <dsp:spPr>
        <a:xfrm rot="10800000">
          <a:off x="1152117" y="1498045"/>
          <a:ext cx="3764816" cy="1180377"/>
        </a:xfrm>
        <a:prstGeom prst="homePlate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tx1">
              <a:lumMod val="85000"/>
              <a:lumOff val="1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514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</a:rPr>
            <a:t>Оплата труда работников бюджетной сферы, на которых не распространяются Указы Президента РФ</a:t>
          </a:r>
        </a:p>
      </dsp:txBody>
      <dsp:txXfrm rot="10800000">
        <a:off x="1447211" y="1498045"/>
        <a:ext cx="3469722" cy="1180377"/>
      </dsp:txXfrm>
    </dsp:sp>
    <dsp:sp modelId="{4BC49D12-CCB4-42CE-8E6F-47961EB7E66F}">
      <dsp:nvSpPr>
        <dsp:cNvPr id="0" name=""/>
        <dsp:cNvSpPr/>
      </dsp:nvSpPr>
      <dsp:spPr>
        <a:xfrm>
          <a:off x="0" y="1476905"/>
          <a:ext cx="1180377" cy="118037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20CEF1-EDA6-4DF8-BFF9-C5486051A5A9}">
      <dsp:nvSpPr>
        <dsp:cNvPr id="0" name=""/>
        <dsp:cNvSpPr/>
      </dsp:nvSpPr>
      <dsp:spPr>
        <a:xfrm rot="10800000">
          <a:off x="1152117" y="2958500"/>
          <a:ext cx="3724094" cy="1180377"/>
        </a:xfrm>
        <a:prstGeom prst="homePlate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tx1">
              <a:lumMod val="85000"/>
              <a:lumOff val="1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514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</a:rPr>
            <a:t>Прочие расходы</a:t>
          </a:r>
          <a:endParaRPr lang="ru-RU" sz="1800" b="1" kern="1200" dirty="0">
            <a:solidFill>
              <a:srgbClr val="002060"/>
            </a:solidFill>
          </a:endParaRPr>
        </a:p>
      </dsp:txBody>
      <dsp:txXfrm rot="10800000">
        <a:off x="1447211" y="2958500"/>
        <a:ext cx="3429000" cy="1180377"/>
      </dsp:txXfrm>
    </dsp:sp>
    <dsp:sp modelId="{4DF2E011-8E6A-4469-B0A8-8FFA8596F706}">
      <dsp:nvSpPr>
        <dsp:cNvPr id="0" name=""/>
        <dsp:cNvSpPr/>
      </dsp:nvSpPr>
      <dsp:spPr>
        <a:xfrm>
          <a:off x="0" y="3024341"/>
          <a:ext cx="1180377" cy="118037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D5402D-5C9F-41C0-A906-5BA9A36D9887}">
      <dsp:nvSpPr>
        <dsp:cNvPr id="0" name=""/>
        <dsp:cNvSpPr/>
      </dsp:nvSpPr>
      <dsp:spPr>
        <a:xfrm>
          <a:off x="0" y="0"/>
          <a:ext cx="8568952" cy="595542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</a:rPr>
            <a:t>Развитие основных направлений культуры</a:t>
          </a:r>
          <a:endParaRPr lang="ru-RU" sz="2000" b="1" kern="1200" dirty="0">
            <a:solidFill>
              <a:srgbClr val="002060"/>
            </a:solidFill>
          </a:endParaRPr>
        </a:p>
      </dsp:txBody>
      <dsp:txXfrm>
        <a:off x="1773344" y="0"/>
        <a:ext cx="6795607" cy="595542"/>
      </dsp:txXfrm>
    </dsp:sp>
    <dsp:sp modelId="{FB33AD52-1EAF-45B1-94D9-93034B4CD6AE}">
      <dsp:nvSpPr>
        <dsp:cNvPr id="0" name=""/>
        <dsp:cNvSpPr/>
      </dsp:nvSpPr>
      <dsp:spPr>
        <a:xfrm>
          <a:off x="59554" y="59554"/>
          <a:ext cx="1713790" cy="47643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8C862A-43FA-47A9-ACA3-520D91ADDD3E}">
      <dsp:nvSpPr>
        <dsp:cNvPr id="0" name=""/>
        <dsp:cNvSpPr/>
      </dsp:nvSpPr>
      <dsp:spPr>
        <a:xfrm>
          <a:off x="0" y="655096"/>
          <a:ext cx="8568952" cy="5955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</a:rPr>
            <a:t>Развитие физической культуры и спорта</a:t>
          </a:r>
          <a:endParaRPr lang="ru-RU" sz="2000" b="1" kern="1200" dirty="0">
            <a:solidFill>
              <a:srgbClr val="002060"/>
            </a:solidFill>
          </a:endParaRPr>
        </a:p>
      </dsp:txBody>
      <dsp:txXfrm>
        <a:off x="1773344" y="655096"/>
        <a:ext cx="6795607" cy="595542"/>
      </dsp:txXfrm>
    </dsp:sp>
    <dsp:sp modelId="{2E53BB70-081A-4FBA-A3DB-3067EA1B4EFF}">
      <dsp:nvSpPr>
        <dsp:cNvPr id="0" name=""/>
        <dsp:cNvSpPr/>
      </dsp:nvSpPr>
      <dsp:spPr>
        <a:xfrm>
          <a:off x="59554" y="714651"/>
          <a:ext cx="1713790" cy="47643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AD9A20-C6C9-45AD-813A-BBEBE862DF2C}">
      <dsp:nvSpPr>
        <dsp:cNvPr id="0" name=""/>
        <dsp:cNvSpPr/>
      </dsp:nvSpPr>
      <dsp:spPr>
        <a:xfrm>
          <a:off x="0" y="1310193"/>
          <a:ext cx="8568952" cy="595542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</a:rPr>
            <a:t>Социальная поддержка граждан</a:t>
          </a:r>
          <a:endParaRPr lang="ru-RU" sz="2000" b="1" kern="1200" dirty="0">
            <a:solidFill>
              <a:srgbClr val="002060"/>
            </a:solidFill>
          </a:endParaRPr>
        </a:p>
      </dsp:txBody>
      <dsp:txXfrm>
        <a:off x="1773344" y="1310193"/>
        <a:ext cx="6795607" cy="595542"/>
      </dsp:txXfrm>
    </dsp:sp>
    <dsp:sp modelId="{7FFFD497-9FAE-498C-ABD9-861BA7B0E90C}">
      <dsp:nvSpPr>
        <dsp:cNvPr id="0" name=""/>
        <dsp:cNvSpPr/>
      </dsp:nvSpPr>
      <dsp:spPr>
        <a:xfrm>
          <a:off x="59554" y="1369748"/>
          <a:ext cx="1713790" cy="47643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F3D5E7-D3AB-4BD0-9CA9-332086C29D97}">
      <dsp:nvSpPr>
        <dsp:cNvPr id="0" name=""/>
        <dsp:cNvSpPr/>
      </dsp:nvSpPr>
      <dsp:spPr>
        <a:xfrm>
          <a:off x="0" y="1965290"/>
          <a:ext cx="8568952" cy="5955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</a:rPr>
            <a:t>Обеспечение качественным жильем</a:t>
          </a:r>
          <a:endParaRPr lang="ru-RU" sz="2000" b="1" kern="1200" dirty="0">
            <a:solidFill>
              <a:srgbClr val="002060"/>
            </a:solidFill>
          </a:endParaRPr>
        </a:p>
      </dsp:txBody>
      <dsp:txXfrm>
        <a:off x="1773344" y="1965290"/>
        <a:ext cx="6795607" cy="595542"/>
      </dsp:txXfrm>
    </dsp:sp>
    <dsp:sp modelId="{F800758A-D576-4E98-B839-2B83EC10A7F7}">
      <dsp:nvSpPr>
        <dsp:cNvPr id="0" name=""/>
        <dsp:cNvSpPr/>
      </dsp:nvSpPr>
      <dsp:spPr>
        <a:xfrm>
          <a:off x="59554" y="2024845"/>
          <a:ext cx="1713790" cy="47643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29CE08-3B13-4123-944D-D0E8B9B50B5A}">
      <dsp:nvSpPr>
        <dsp:cNvPr id="0" name=""/>
        <dsp:cNvSpPr/>
      </dsp:nvSpPr>
      <dsp:spPr>
        <a:xfrm>
          <a:off x="0" y="2620387"/>
          <a:ext cx="8568952" cy="595542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</a:rPr>
            <a:t>Развитие системы жилищно-коммунального хозяйства и транспортной инфраструктуры</a:t>
          </a:r>
          <a:endParaRPr lang="ru-RU" sz="1800" b="1" kern="1200" dirty="0">
            <a:solidFill>
              <a:srgbClr val="002060"/>
            </a:solidFill>
          </a:endParaRPr>
        </a:p>
      </dsp:txBody>
      <dsp:txXfrm>
        <a:off x="1773344" y="2620387"/>
        <a:ext cx="6795607" cy="595542"/>
      </dsp:txXfrm>
    </dsp:sp>
    <dsp:sp modelId="{59B7815F-E24C-40F4-BF90-117749ABBD1A}">
      <dsp:nvSpPr>
        <dsp:cNvPr id="0" name=""/>
        <dsp:cNvSpPr/>
      </dsp:nvSpPr>
      <dsp:spPr>
        <a:xfrm>
          <a:off x="59554" y="2679942"/>
          <a:ext cx="1713790" cy="47643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13654D-3322-4C18-83A1-23F158992434}">
      <dsp:nvSpPr>
        <dsp:cNvPr id="0" name=""/>
        <dsp:cNvSpPr/>
      </dsp:nvSpPr>
      <dsp:spPr>
        <a:xfrm>
          <a:off x="0" y="3275484"/>
          <a:ext cx="8568952" cy="5955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</a:rPr>
            <a:t>Управление муниципальным имуществом</a:t>
          </a:r>
          <a:endParaRPr lang="ru-RU" sz="2000" b="1" kern="1200" dirty="0">
            <a:solidFill>
              <a:srgbClr val="002060"/>
            </a:solidFill>
          </a:endParaRPr>
        </a:p>
      </dsp:txBody>
      <dsp:txXfrm>
        <a:off x="1773344" y="3275484"/>
        <a:ext cx="6795607" cy="595542"/>
      </dsp:txXfrm>
    </dsp:sp>
    <dsp:sp modelId="{7AA42667-23D2-45B0-B382-90D40B64DE8A}">
      <dsp:nvSpPr>
        <dsp:cNvPr id="0" name=""/>
        <dsp:cNvSpPr/>
      </dsp:nvSpPr>
      <dsp:spPr>
        <a:xfrm>
          <a:off x="59554" y="3335039"/>
          <a:ext cx="1713790" cy="47643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8F697E-2375-4CC5-9BC7-D95FD9E7FCD1}">
      <dsp:nvSpPr>
        <dsp:cNvPr id="0" name=""/>
        <dsp:cNvSpPr/>
      </dsp:nvSpPr>
      <dsp:spPr>
        <a:xfrm>
          <a:off x="0" y="3930581"/>
          <a:ext cx="8568952" cy="595542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</a:rPr>
            <a:t>Обеспечение безопасности жизнедеятельности населения</a:t>
          </a:r>
          <a:endParaRPr lang="ru-RU" sz="2000" b="1" kern="1200" dirty="0">
            <a:solidFill>
              <a:srgbClr val="002060"/>
            </a:solidFill>
          </a:endParaRPr>
        </a:p>
      </dsp:txBody>
      <dsp:txXfrm>
        <a:off x="1773344" y="3930581"/>
        <a:ext cx="6795607" cy="595542"/>
      </dsp:txXfrm>
    </dsp:sp>
    <dsp:sp modelId="{E90FBC12-79EC-4A33-ACE5-FDCC17BDBF69}">
      <dsp:nvSpPr>
        <dsp:cNvPr id="0" name=""/>
        <dsp:cNvSpPr/>
      </dsp:nvSpPr>
      <dsp:spPr>
        <a:xfrm>
          <a:off x="59554" y="3990136"/>
          <a:ext cx="1713790" cy="47643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805217-9C17-424F-8949-B35DC37E7A4B}">
      <dsp:nvSpPr>
        <dsp:cNvPr id="0" name=""/>
        <dsp:cNvSpPr/>
      </dsp:nvSpPr>
      <dsp:spPr>
        <a:xfrm>
          <a:off x="0" y="4585678"/>
          <a:ext cx="8568952" cy="5955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</a:rPr>
            <a:t>Безопасный район</a:t>
          </a:r>
          <a:endParaRPr lang="ru-RU" sz="2000" b="1" kern="1200" dirty="0">
            <a:solidFill>
              <a:srgbClr val="002060"/>
            </a:solidFill>
          </a:endParaRPr>
        </a:p>
      </dsp:txBody>
      <dsp:txXfrm>
        <a:off x="1773344" y="4585678"/>
        <a:ext cx="6795607" cy="595542"/>
      </dsp:txXfrm>
    </dsp:sp>
    <dsp:sp modelId="{1C172AC6-83EA-455E-B4F0-86820CC8CD21}">
      <dsp:nvSpPr>
        <dsp:cNvPr id="0" name=""/>
        <dsp:cNvSpPr/>
      </dsp:nvSpPr>
      <dsp:spPr>
        <a:xfrm>
          <a:off x="59554" y="4645233"/>
          <a:ext cx="1713790" cy="47643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D81464-74B5-4B1A-9185-198D274CA5AA}">
      <dsp:nvSpPr>
        <dsp:cNvPr id="0" name=""/>
        <dsp:cNvSpPr/>
      </dsp:nvSpPr>
      <dsp:spPr>
        <a:xfrm>
          <a:off x="0" y="556202"/>
          <a:ext cx="8568952" cy="2288332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68D43E-9CF2-4E5D-B0EC-6521CAF6F4D8}">
      <dsp:nvSpPr>
        <dsp:cNvPr id="0" name=""/>
        <dsp:cNvSpPr/>
      </dsp:nvSpPr>
      <dsp:spPr>
        <a:xfrm>
          <a:off x="257453" y="11382"/>
          <a:ext cx="2493207" cy="22655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bg2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79450E-D5F0-4981-8114-5359596D8692}">
      <dsp:nvSpPr>
        <dsp:cNvPr id="0" name=""/>
        <dsp:cNvSpPr/>
      </dsp:nvSpPr>
      <dsp:spPr>
        <a:xfrm rot="10800000">
          <a:off x="372850" y="2252561"/>
          <a:ext cx="2285081" cy="2796851"/>
        </a:xfrm>
        <a:prstGeom prst="round2SameRect">
          <a:avLst>
            <a:gd name="adj1" fmla="val 10500"/>
            <a:gd name="adj2" fmla="val 0"/>
          </a:avLst>
        </a:prstGeom>
        <a:solidFill>
          <a:srgbClr val="FFFF00"/>
        </a:solidFill>
        <a:ln w="25400" cap="flat" cmpd="sng" algn="ctr">
          <a:solidFill>
            <a:schemeClr val="bg2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МАУ «Культурно-спортивный комплекс «Геолог» – штатная численность 111,75 ед.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82 077 тыс. руб.</a:t>
          </a:r>
        </a:p>
      </dsp:txBody>
      <dsp:txXfrm rot="10800000">
        <a:off x="443124" y="2252561"/>
        <a:ext cx="2144533" cy="2726577"/>
      </dsp:txXfrm>
    </dsp:sp>
    <dsp:sp modelId="{D6997BC6-910A-4250-B7D1-33CEAD726967}">
      <dsp:nvSpPr>
        <dsp:cNvPr id="0" name=""/>
        <dsp:cNvSpPr/>
      </dsp:nvSpPr>
      <dsp:spPr>
        <a:xfrm>
          <a:off x="2979168" y="11382"/>
          <a:ext cx="2584381" cy="22655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bg2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6DC0BF-0147-46D9-B26B-C15A7CB2C358}">
      <dsp:nvSpPr>
        <dsp:cNvPr id="0" name=""/>
        <dsp:cNvSpPr/>
      </dsp:nvSpPr>
      <dsp:spPr>
        <a:xfrm rot="10800000">
          <a:off x="3128818" y="2288332"/>
          <a:ext cx="2285081" cy="2796851"/>
        </a:xfrm>
        <a:prstGeom prst="round2SameRect">
          <a:avLst>
            <a:gd name="adj1" fmla="val 10500"/>
            <a:gd name="adj2" fmla="val 0"/>
          </a:avLst>
        </a:prstGeom>
        <a:solidFill>
          <a:srgbClr val="92D050"/>
        </a:solidFill>
        <a:ln w="25400" cap="flat" cmpd="sng" algn="ctr">
          <a:solidFill>
            <a:schemeClr val="bg2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МБУК «Централизованная библиотечная система» – штатная численность 16 ед.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23 150 тыс. руб.</a:t>
          </a:r>
        </a:p>
      </dsp:txBody>
      <dsp:txXfrm rot="10800000">
        <a:off x="3199092" y="2288332"/>
        <a:ext cx="2144533" cy="2726577"/>
      </dsp:txXfrm>
    </dsp:sp>
    <dsp:sp modelId="{A6DAA2CB-5501-4041-A69E-AD82111D581A}">
      <dsp:nvSpPr>
        <dsp:cNvPr id="0" name=""/>
        <dsp:cNvSpPr/>
      </dsp:nvSpPr>
      <dsp:spPr>
        <a:xfrm>
          <a:off x="5792058" y="11382"/>
          <a:ext cx="2519439" cy="226556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chemeClr val="bg2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EF679A-616A-4BD6-A5E0-3D2D7641953A}">
      <dsp:nvSpPr>
        <dsp:cNvPr id="0" name=""/>
        <dsp:cNvSpPr/>
      </dsp:nvSpPr>
      <dsp:spPr>
        <a:xfrm rot="10800000">
          <a:off x="5909237" y="2288332"/>
          <a:ext cx="2285081" cy="2796851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Пенсионное обеспечение и социальное обеспечение населения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3 748 ты. руб.</a:t>
          </a:r>
          <a:endParaRPr lang="ru-RU" sz="1600" b="1" kern="1200" dirty="0">
            <a:solidFill>
              <a:schemeClr val="accent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5979511" y="2288332"/>
        <a:ext cx="2144533" cy="27265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D4941B-1A34-46F5-8E75-ED6C7D11090A}">
      <dsp:nvSpPr>
        <dsp:cNvPr id="0" name=""/>
        <dsp:cNvSpPr/>
      </dsp:nvSpPr>
      <dsp:spPr>
        <a:xfrm>
          <a:off x="683573" y="432051"/>
          <a:ext cx="3214455" cy="215281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F3B6EE-31D8-44DA-8451-7595BE752169}">
      <dsp:nvSpPr>
        <dsp:cNvPr id="0" name=""/>
        <dsp:cNvSpPr/>
      </dsp:nvSpPr>
      <dsp:spPr>
        <a:xfrm>
          <a:off x="3175706" y="752493"/>
          <a:ext cx="1204815" cy="1253974"/>
        </a:xfrm>
        <a:prstGeom prst="roundRect">
          <a:avLst>
            <a:gd name="adj" fmla="val 10000"/>
          </a:avLst>
        </a:prstGeom>
        <a:solidFill>
          <a:srgbClr val="FFC0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C00000"/>
              </a:solidFill>
            </a:rPr>
            <a:t>73 279 </a:t>
          </a:r>
          <a:r>
            <a:rPr lang="ru-RU" sz="2000" b="1" kern="1200" dirty="0" smtClean="0"/>
            <a:t>тыс. руб.</a:t>
          </a:r>
          <a:endParaRPr lang="ru-RU" sz="2000" b="1" kern="1200" dirty="0"/>
        </a:p>
      </dsp:txBody>
      <dsp:txXfrm>
        <a:off x="3210994" y="787781"/>
        <a:ext cx="1134239" cy="1183398"/>
      </dsp:txXfrm>
    </dsp:sp>
    <dsp:sp modelId="{E2EFE9B9-C6C9-49FB-A82B-6089A0617FA8}">
      <dsp:nvSpPr>
        <dsp:cNvPr id="0" name=""/>
        <dsp:cNvSpPr/>
      </dsp:nvSpPr>
      <dsp:spPr>
        <a:xfrm>
          <a:off x="640812" y="72007"/>
          <a:ext cx="3231580" cy="3707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</a:rPr>
            <a:t>Жилищное хозяйство</a:t>
          </a:r>
          <a:endParaRPr lang="ru-RU" sz="2000" b="1" kern="1200" dirty="0">
            <a:solidFill>
              <a:srgbClr val="002060"/>
            </a:solidFill>
          </a:endParaRPr>
        </a:p>
      </dsp:txBody>
      <dsp:txXfrm>
        <a:off x="640812" y="72007"/>
        <a:ext cx="3231580" cy="370705"/>
      </dsp:txXfrm>
    </dsp:sp>
    <dsp:sp modelId="{3AE32B2D-3D30-4165-ABFA-983564EB49DE}">
      <dsp:nvSpPr>
        <dsp:cNvPr id="0" name=""/>
        <dsp:cNvSpPr/>
      </dsp:nvSpPr>
      <dsp:spPr>
        <a:xfrm>
          <a:off x="4817735" y="451233"/>
          <a:ext cx="2908059" cy="215281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ED8C81-CD84-42AB-BC76-D87361FF0A4F}">
      <dsp:nvSpPr>
        <dsp:cNvPr id="0" name=""/>
        <dsp:cNvSpPr/>
      </dsp:nvSpPr>
      <dsp:spPr>
        <a:xfrm>
          <a:off x="7203827" y="752493"/>
          <a:ext cx="1204815" cy="1253974"/>
        </a:xfrm>
        <a:prstGeom prst="roundRect">
          <a:avLst>
            <a:gd name="adj" fmla="val 10000"/>
          </a:avLst>
        </a:prstGeom>
        <a:solidFill>
          <a:srgbClr val="FFC0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C00000"/>
              </a:solidFill>
            </a:rPr>
            <a:t>8 023 </a:t>
          </a:r>
          <a:r>
            <a:rPr lang="ru-RU" sz="20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тыс. руб</a:t>
          </a:r>
          <a:r>
            <a:rPr lang="ru-RU" sz="2000" kern="1200" dirty="0" smtClean="0"/>
            <a:t>.</a:t>
          </a:r>
          <a:endParaRPr lang="ru-RU" sz="2000" kern="1200" dirty="0"/>
        </a:p>
      </dsp:txBody>
      <dsp:txXfrm>
        <a:off x="7239115" y="787781"/>
        <a:ext cx="1134239" cy="1183398"/>
      </dsp:txXfrm>
    </dsp:sp>
    <dsp:sp modelId="{7C6CBB5A-3CBC-4ED8-A588-00DDD7091994}">
      <dsp:nvSpPr>
        <dsp:cNvPr id="0" name=""/>
        <dsp:cNvSpPr/>
      </dsp:nvSpPr>
      <dsp:spPr>
        <a:xfrm>
          <a:off x="4788020" y="72007"/>
          <a:ext cx="2947670" cy="3707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002060"/>
              </a:solidFill>
            </a:rPr>
            <a:t>Коммунальное хозяйство</a:t>
          </a:r>
          <a:endParaRPr lang="ru-RU" sz="1700" b="1" kern="1200" dirty="0">
            <a:solidFill>
              <a:srgbClr val="002060"/>
            </a:solidFill>
          </a:endParaRPr>
        </a:p>
      </dsp:txBody>
      <dsp:txXfrm>
        <a:off x="4788020" y="72007"/>
        <a:ext cx="2947670" cy="370705"/>
      </dsp:txXfrm>
    </dsp:sp>
    <dsp:sp modelId="{2430DE43-E1BB-4BFF-9570-FE82576A2917}">
      <dsp:nvSpPr>
        <dsp:cNvPr id="0" name=""/>
        <dsp:cNvSpPr/>
      </dsp:nvSpPr>
      <dsp:spPr>
        <a:xfrm>
          <a:off x="664257" y="3314064"/>
          <a:ext cx="3190470" cy="2146031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7FB393-1359-42FD-8E8C-15E5FE644479}">
      <dsp:nvSpPr>
        <dsp:cNvPr id="0" name=""/>
        <dsp:cNvSpPr/>
      </dsp:nvSpPr>
      <dsp:spPr>
        <a:xfrm>
          <a:off x="3090275" y="3777611"/>
          <a:ext cx="1204815" cy="1253974"/>
        </a:xfrm>
        <a:prstGeom prst="roundRect">
          <a:avLst>
            <a:gd name="adj" fmla="val 10000"/>
          </a:avLst>
        </a:prstGeom>
        <a:solidFill>
          <a:srgbClr val="FFC0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C00000"/>
              </a:solidFill>
            </a:rPr>
            <a:t>172 196 </a:t>
          </a:r>
          <a:r>
            <a:rPr lang="ru-RU" sz="2000" b="1" kern="1200" dirty="0" smtClean="0"/>
            <a:t>тыс. руб.</a:t>
          </a:r>
          <a:endParaRPr lang="ru-RU" sz="2000" b="1" kern="1200" dirty="0"/>
        </a:p>
      </dsp:txBody>
      <dsp:txXfrm>
        <a:off x="3125563" y="3812899"/>
        <a:ext cx="1134239" cy="1183398"/>
      </dsp:txXfrm>
    </dsp:sp>
    <dsp:sp modelId="{5E935CDE-A0F8-4D4F-B9DE-CE183AE163DC}">
      <dsp:nvSpPr>
        <dsp:cNvPr id="0" name=""/>
        <dsp:cNvSpPr/>
      </dsp:nvSpPr>
      <dsp:spPr>
        <a:xfrm>
          <a:off x="645861" y="2921571"/>
          <a:ext cx="3227261" cy="3707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Благоустройство</a:t>
          </a:r>
          <a:endParaRPr lang="ru-RU" sz="20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645861" y="2921571"/>
        <a:ext cx="3227261" cy="370705"/>
      </dsp:txXfrm>
    </dsp:sp>
    <dsp:sp modelId="{29F0B9AE-DC15-477D-B9F7-73CE94FCD4FF}">
      <dsp:nvSpPr>
        <dsp:cNvPr id="0" name=""/>
        <dsp:cNvSpPr/>
      </dsp:nvSpPr>
      <dsp:spPr>
        <a:xfrm>
          <a:off x="4817792" y="3314850"/>
          <a:ext cx="2940175" cy="2233651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027A1F-7DBD-4081-98EF-A02E4248129D}">
      <dsp:nvSpPr>
        <dsp:cNvPr id="0" name=""/>
        <dsp:cNvSpPr/>
      </dsp:nvSpPr>
      <dsp:spPr>
        <a:xfrm>
          <a:off x="4779654" y="2944774"/>
          <a:ext cx="3016450" cy="3707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Другие вопросы</a:t>
          </a:r>
          <a:endParaRPr lang="ru-RU" sz="20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4779654" y="2944774"/>
        <a:ext cx="3016450" cy="37070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A50A79-A206-42B6-B502-B551CC34D1B5}">
      <dsp:nvSpPr>
        <dsp:cNvPr id="0" name=""/>
        <dsp:cNvSpPr/>
      </dsp:nvSpPr>
      <dsp:spPr>
        <a:xfrm>
          <a:off x="0" y="0"/>
          <a:ext cx="8496944" cy="1692617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700" b="1" kern="1200" dirty="0" smtClean="0">
              <a:solidFill>
                <a:srgbClr val="002060"/>
              </a:solidFill>
            </a:rPr>
            <a:t>Транспорт</a:t>
          </a:r>
          <a:r>
            <a:rPr lang="ru-RU" sz="4700" kern="1200" dirty="0" smtClean="0"/>
            <a:t>  </a:t>
          </a:r>
          <a:r>
            <a:rPr lang="ru-RU" sz="4700" b="1" kern="1200" dirty="0" smtClean="0">
              <a:solidFill>
                <a:srgbClr val="C00000"/>
              </a:solidFill>
            </a:rPr>
            <a:t>6 261</a:t>
          </a:r>
          <a:r>
            <a:rPr lang="ru-RU" sz="4700" b="1" kern="1200" dirty="0" smtClean="0"/>
            <a:t> </a:t>
          </a:r>
          <a:r>
            <a:rPr lang="ru-RU" sz="4700" b="1" kern="1200" dirty="0" smtClean="0">
              <a:solidFill>
                <a:srgbClr val="002060"/>
              </a:solidFill>
            </a:rPr>
            <a:t>тыс. руб.</a:t>
          </a:r>
          <a:endParaRPr lang="ru-RU" sz="4700" b="1" kern="1200" dirty="0">
            <a:solidFill>
              <a:srgbClr val="002060"/>
            </a:solidFill>
          </a:endParaRPr>
        </a:p>
      </dsp:txBody>
      <dsp:txXfrm>
        <a:off x="1868650" y="0"/>
        <a:ext cx="6628293" cy="1692617"/>
      </dsp:txXfrm>
    </dsp:sp>
    <dsp:sp modelId="{8D091301-83AB-42D8-934D-67CF3DFB9348}">
      <dsp:nvSpPr>
        <dsp:cNvPr id="0" name=""/>
        <dsp:cNvSpPr/>
      </dsp:nvSpPr>
      <dsp:spPr>
        <a:xfrm>
          <a:off x="169261" y="169261"/>
          <a:ext cx="1699388" cy="135409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B3F785-17AB-4588-9BFF-DC99F88D634F}">
      <dsp:nvSpPr>
        <dsp:cNvPr id="0" name=""/>
        <dsp:cNvSpPr/>
      </dsp:nvSpPr>
      <dsp:spPr>
        <a:xfrm>
          <a:off x="0" y="1861879"/>
          <a:ext cx="8496944" cy="1692617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700" b="1" kern="1200" dirty="0" smtClean="0">
              <a:solidFill>
                <a:srgbClr val="002060"/>
              </a:solidFill>
            </a:rPr>
            <a:t>Дорожное хозяйство </a:t>
          </a:r>
          <a:r>
            <a:rPr lang="ru-RU" sz="4700" b="1" kern="1200" dirty="0" smtClean="0">
              <a:solidFill>
                <a:srgbClr val="C00000"/>
              </a:solidFill>
            </a:rPr>
            <a:t>192 152 </a:t>
          </a:r>
          <a:r>
            <a:rPr lang="ru-RU" sz="4700" b="1" kern="1200" dirty="0" smtClean="0">
              <a:solidFill>
                <a:srgbClr val="002060"/>
              </a:solidFill>
            </a:rPr>
            <a:t>тыс. руб.</a:t>
          </a:r>
          <a:endParaRPr lang="ru-RU" sz="4700" b="1" kern="1200" dirty="0">
            <a:solidFill>
              <a:srgbClr val="002060"/>
            </a:solidFill>
          </a:endParaRPr>
        </a:p>
      </dsp:txBody>
      <dsp:txXfrm>
        <a:off x="1868650" y="1861879"/>
        <a:ext cx="6628293" cy="1692617"/>
      </dsp:txXfrm>
    </dsp:sp>
    <dsp:sp modelId="{31505261-E868-400B-90F9-B57575B47033}">
      <dsp:nvSpPr>
        <dsp:cNvPr id="0" name=""/>
        <dsp:cNvSpPr/>
      </dsp:nvSpPr>
      <dsp:spPr>
        <a:xfrm>
          <a:off x="169261" y="2031140"/>
          <a:ext cx="1699388" cy="135409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4F98CB-4FF3-4293-9FC0-48FE4EDA53E2}">
      <dsp:nvSpPr>
        <dsp:cNvPr id="0" name=""/>
        <dsp:cNvSpPr/>
      </dsp:nvSpPr>
      <dsp:spPr>
        <a:xfrm>
          <a:off x="0" y="3723758"/>
          <a:ext cx="8496944" cy="1692617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700" b="1" kern="1200" dirty="0" smtClean="0">
              <a:solidFill>
                <a:srgbClr val="002060"/>
              </a:solidFill>
            </a:rPr>
            <a:t>Другие вопросы </a:t>
          </a:r>
          <a:r>
            <a:rPr lang="ru-RU" sz="4700" b="1" kern="1200" dirty="0" smtClean="0">
              <a:solidFill>
                <a:srgbClr val="C00000"/>
              </a:solidFill>
            </a:rPr>
            <a:t>2 086 </a:t>
          </a:r>
          <a:r>
            <a:rPr lang="ru-RU" sz="4700" b="1" kern="1200" dirty="0" smtClean="0">
              <a:solidFill>
                <a:srgbClr val="002060"/>
              </a:solidFill>
            </a:rPr>
            <a:t>тыс. руб.</a:t>
          </a:r>
          <a:endParaRPr lang="ru-RU" sz="4700" b="1" kern="1200" dirty="0">
            <a:solidFill>
              <a:srgbClr val="002060"/>
            </a:solidFill>
          </a:endParaRPr>
        </a:p>
      </dsp:txBody>
      <dsp:txXfrm>
        <a:off x="1868650" y="3723758"/>
        <a:ext cx="6628293" cy="1692617"/>
      </dsp:txXfrm>
    </dsp:sp>
    <dsp:sp modelId="{02FCF978-A2A9-4E07-9EB9-6762FDC774E6}">
      <dsp:nvSpPr>
        <dsp:cNvPr id="0" name=""/>
        <dsp:cNvSpPr/>
      </dsp:nvSpPr>
      <dsp:spPr>
        <a:xfrm>
          <a:off x="169261" y="3893020"/>
          <a:ext cx="1699388" cy="135409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84D409-21DB-4329-8B1E-16D4246B2137}">
      <dsp:nvSpPr>
        <dsp:cNvPr id="0" name=""/>
        <dsp:cNvSpPr/>
      </dsp:nvSpPr>
      <dsp:spPr>
        <a:xfrm>
          <a:off x="151942" y="691668"/>
          <a:ext cx="2611101" cy="1973864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C007C8-F9EE-4268-AC90-0B89972073B5}">
      <dsp:nvSpPr>
        <dsp:cNvPr id="0" name=""/>
        <dsp:cNvSpPr/>
      </dsp:nvSpPr>
      <dsp:spPr>
        <a:xfrm>
          <a:off x="75533" y="2905016"/>
          <a:ext cx="2920515" cy="2474208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solidFill>
            <a:schemeClr val="accent2">
              <a:lumMod val="75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</a:rPr>
            <a:t>Защита населения и территории от чрезвычайных ситуаций природного и техногенного характера, гражданская оборона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C00000"/>
              </a:solidFill>
            </a:rPr>
            <a:t>3 081 </a:t>
          </a:r>
          <a:r>
            <a:rPr lang="ru-RU" sz="1800" b="1" kern="1200" dirty="0" smtClean="0">
              <a:solidFill>
                <a:srgbClr val="002060"/>
              </a:solidFill>
            </a:rPr>
            <a:t>тыс. руб.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75533" y="2905016"/>
        <a:ext cx="2920515" cy="2474208"/>
      </dsp:txXfrm>
    </dsp:sp>
    <dsp:sp modelId="{E0D1F9EC-E4AB-414F-97CD-888311FD45F0}">
      <dsp:nvSpPr>
        <dsp:cNvPr id="0" name=""/>
        <dsp:cNvSpPr/>
      </dsp:nvSpPr>
      <dsp:spPr>
        <a:xfrm>
          <a:off x="3214793" y="636853"/>
          <a:ext cx="2656047" cy="2040752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3B81F9-E84B-40D6-AAC8-1970630D6200}">
      <dsp:nvSpPr>
        <dsp:cNvPr id="0" name=""/>
        <dsp:cNvSpPr/>
      </dsp:nvSpPr>
      <dsp:spPr>
        <a:xfrm>
          <a:off x="3210189" y="2921742"/>
          <a:ext cx="2652442" cy="2453691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>
          <a:solidFill>
            <a:schemeClr val="accent2">
              <a:lumMod val="75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</a:rPr>
            <a:t>Обеспечение пожарной безопасности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>
            <a:solidFill>
              <a:schemeClr val="accent2">
                <a:lumMod val="50000"/>
              </a:schemeClr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C00000"/>
              </a:solidFill>
            </a:rPr>
            <a:t>1 484 </a:t>
          </a:r>
          <a:r>
            <a:rPr lang="ru-RU" sz="2000" b="1" kern="1200" dirty="0" smtClean="0">
              <a:solidFill>
                <a:srgbClr val="002060"/>
              </a:solidFill>
            </a:rPr>
            <a:t>тыс. руб.</a:t>
          </a:r>
          <a:endParaRPr lang="ru-RU" sz="2000" b="1" kern="1200" dirty="0">
            <a:solidFill>
              <a:srgbClr val="002060"/>
            </a:solidFill>
          </a:endParaRPr>
        </a:p>
      </dsp:txBody>
      <dsp:txXfrm>
        <a:off x="3210189" y="2921742"/>
        <a:ext cx="2652442" cy="2453691"/>
      </dsp:txXfrm>
    </dsp:sp>
    <dsp:sp modelId="{AB4E28C0-F736-4B19-AF24-F916166EDEE4}">
      <dsp:nvSpPr>
        <dsp:cNvPr id="0" name=""/>
        <dsp:cNvSpPr/>
      </dsp:nvSpPr>
      <dsp:spPr>
        <a:xfrm>
          <a:off x="6109308" y="586883"/>
          <a:ext cx="2607252" cy="2048406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1C1CE5-895F-424D-AC33-0ADF270E2F29}">
      <dsp:nvSpPr>
        <dsp:cNvPr id="0" name=""/>
        <dsp:cNvSpPr/>
      </dsp:nvSpPr>
      <dsp:spPr>
        <a:xfrm>
          <a:off x="6030974" y="2912575"/>
          <a:ext cx="2859514" cy="2450474"/>
        </a:xfrm>
        <a:prstGeom prst="rect">
          <a:avLst/>
        </a:prstGeom>
        <a:solidFill>
          <a:schemeClr val="bg1">
            <a:lumMod val="85000"/>
          </a:schemeClr>
        </a:solidFill>
        <a:ln>
          <a:solidFill>
            <a:schemeClr val="accent2">
              <a:lumMod val="75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</a:rPr>
            <a:t>Другие вопросы в области национальной безопасности и правоохранительной деятельности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C00000"/>
              </a:solidFill>
            </a:rPr>
            <a:t>13 221 </a:t>
          </a:r>
          <a:r>
            <a:rPr lang="ru-RU" sz="2000" b="1" kern="1200" dirty="0" smtClean="0">
              <a:solidFill>
                <a:srgbClr val="002060"/>
              </a:solidFill>
            </a:rPr>
            <a:t>тыс. руб.</a:t>
          </a:r>
          <a:endParaRPr lang="ru-RU" sz="2000" b="1" kern="1200" dirty="0">
            <a:solidFill>
              <a:srgbClr val="002060"/>
            </a:solidFill>
          </a:endParaRPr>
        </a:p>
      </dsp:txBody>
      <dsp:txXfrm>
        <a:off x="6030974" y="2912575"/>
        <a:ext cx="2859514" cy="245047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BAFC21-A255-4937-BF4E-4A698A7674E6}">
      <dsp:nvSpPr>
        <dsp:cNvPr id="0" name=""/>
        <dsp:cNvSpPr/>
      </dsp:nvSpPr>
      <dsp:spPr>
        <a:xfrm>
          <a:off x="-5715964" y="-875089"/>
          <a:ext cx="6806515" cy="6806515"/>
        </a:xfrm>
        <a:prstGeom prst="blockArc">
          <a:avLst>
            <a:gd name="adj1" fmla="val 18900000"/>
            <a:gd name="adj2" fmla="val 2700000"/>
            <a:gd name="adj3" fmla="val 317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C2E95D-C8DD-4B21-BDAF-E5CAC65043D1}">
      <dsp:nvSpPr>
        <dsp:cNvPr id="0" name=""/>
        <dsp:cNvSpPr/>
      </dsp:nvSpPr>
      <dsp:spPr>
        <a:xfrm>
          <a:off x="701819" y="422583"/>
          <a:ext cx="8013379" cy="11773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2693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Функционирование законодательных (представительных) органов государственной власти и представительных органов муниципальных образований   </a:t>
          </a:r>
          <a:r>
            <a:rPr lang="ru-RU" sz="2400" b="1" kern="1200" dirty="0" smtClean="0">
              <a:solidFill>
                <a:srgbClr val="C00000"/>
              </a:solidFill>
            </a:rPr>
            <a:t>2 172 </a:t>
          </a:r>
          <a:r>
            <a:rPr lang="ru-RU" sz="20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тыс. руб.</a:t>
          </a:r>
          <a:endParaRPr lang="ru-RU" sz="20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701819" y="422583"/>
        <a:ext cx="8013379" cy="1177367"/>
      </dsp:txXfrm>
    </dsp:sp>
    <dsp:sp modelId="{51A927DF-37E5-4F42-B1F9-A13A4D78944F}">
      <dsp:nvSpPr>
        <dsp:cNvPr id="0" name=""/>
        <dsp:cNvSpPr/>
      </dsp:nvSpPr>
      <dsp:spPr>
        <a:xfrm>
          <a:off x="69777" y="379225"/>
          <a:ext cx="1264084" cy="1264084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546189-4316-491F-B168-60DEA5467817}">
      <dsp:nvSpPr>
        <dsp:cNvPr id="0" name=""/>
        <dsp:cNvSpPr/>
      </dsp:nvSpPr>
      <dsp:spPr>
        <a:xfrm>
          <a:off x="1069415" y="2022534"/>
          <a:ext cx="7645783" cy="1011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269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Резервные фонды   </a:t>
          </a:r>
          <a:r>
            <a:rPr lang="ru-RU" sz="2400" b="1" kern="1200" dirty="0" smtClean="0">
              <a:solidFill>
                <a:srgbClr val="C00000"/>
              </a:solidFill>
            </a:rPr>
            <a:t>3 000 </a:t>
          </a:r>
          <a:r>
            <a:rPr lang="ru-RU" sz="24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тыс. руб.</a:t>
          </a:r>
          <a:endParaRPr lang="ru-RU" sz="24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1069415" y="2022534"/>
        <a:ext cx="7645783" cy="1011267"/>
      </dsp:txXfrm>
    </dsp:sp>
    <dsp:sp modelId="{AF728791-92BE-4679-9864-4CD73CAE432E}">
      <dsp:nvSpPr>
        <dsp:cNvPr id="0" name=""/>
        <dsp:cNvSpPr/>
      </dsp:nvSpPr>
      <dsp:spPr>
        <a:xfrm>
          <a:off x="437373" y="1896126"/>
          <a:ext cx="1264084" cy="1264084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690555-C0C8-45D1-B169-CB92E27840F9}">
      <dsp:nvSpPr>
        <dsp:cNvPr id="0" name=""/>
        <dsp:cNvSpPr/>
      </dsp:nvSpPr>
      <dsp:spPr>
        <a:xfrm>
          <a:off x="720089" y="3528392"/>
          <a:ext cx="8013379" cy="1011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269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Другие общегосударственные вопросы </a:t>
          </a:r>
          <a:r>
            <a:rPr lang="ru-RU" sz="2400" b="1" kern="1200" dirty="0" smtClean="0">
              <a:solidFill>
                <a:srgbClr val="C00000"/>
              </a:solidFill>
            </a:rPr>
            <a:t>3 400 </a:t>
          </a:r>
          <a:r>
            <a:rPr lang="ru-RU" sz="24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тыс. руб.</a:t>
          </a:r>
          <a:endParaRPr lang="ru-RU" sz="24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720089" y="3528392"/>
        <a:ext cx="8013379" cy="1011267"/>
      </dsp:txXfrm>
    </dsp:sp>
    <dsp:sp modelId="{3C8FF601-ACA6-4C6D-91C9-0C469C48B996}">
      <dsp:nvSpPr>
        <dsp:cNvPr id="0" name=""/>
        <dsp:cNvSpPr/>
      </dsp:nvSpPr>
      <dsp:spPr>
        <a:xfrm>
          <a:off x="69777" y="3413026"/>
          <a:ext cx="1264084" cy="1264084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E190CD-A871-4A57-9855-032CBE3DBAE1}">
      <dsp:nvSpPr>
        <dsp:cNvPr id="0" name=""/>
        <dsp:cNvSpPr/>
      </dsp:nvSpPr>
      <dsp:spPr>
        <a:xfrm>
          <a:off x="12" y="0"/>
          <a:ext cx="4182089" cy="4968551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b="1" kern="12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Благоустройство общественных территорий</a:t>
          </a:r>
          <a:endParaRPr lang="ru-RU" sz="3700" b="1" kern="1200" dirty="0">
            <a:solidFill>
              <a:schemeClr val="bg2">
                <a:lumMod val="1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2" y="1987420"/>
        <a:ext cx="4182089" cy="1987420"/>
      </dsp:txXfrm>
    </dsp:sp>
    <dsp:sp modelId="{6F56668E-9CE7-4035-A859-0C09D6ABD94F}">
      <dsp:nvSpPr>
        <dsp:cNvPr id="0" name=""/>
        <dsp:cNvSpPr/>
      </dsp:nvSpPr>
      <dsp:spPr>
        <a:xfrm>
          <a:off x="72002" y="120028"/>
          <a:ext cx="2309025" cy="194256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D9F901-DDDE-4513-9F39-E56082C8EB49}">
      <dsp:nvSpPr>
        <dsp:cNvPr id="0" name=""/>
        <dsp:cNvSpPr/>
      </dsp:nvSpPr>
      <dsp:spPr>
        <a:xfrm>
          <a:off x="4314854" y="0"/>
          <a:ext cx="4182089" cy="4968551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Благоустройство дворовых территорий многоквартирных домов</a:t>
          </a:r>
          <a:endParaRPr lang="ru-RU" sz="2800" b="1" kern="1200" dirty="0">
            <a:solidFill>
              <a:schemeClr val="bg2">
                <a:lumMod val="1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314854" y="1987420"/>
        <a:ext cx="4182089" cy="1987420"/>
      </dsp:txXfrm>
    </dsp:sp>
    <dsp:sp modelId="{BA8275AE-B77E-4569-93DC-E24549948541}">
      <dsp:nvSpPr>
        <dsp:cNvPr id="0" name=""/>
        <dsp:cNvSpPr/>
      </dsp:nvSpPr>
      <dsp:spPr>
        <a:xfrm>
          <a:off x="4392484" y="72005"/>
          <a:ext cx="2291339" cy="211167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1ABD37-31E5-44F3-BC01-E691027A32D1}">
      <dsp:nvSpPr>
        <dsp:cNvPr id="0" name=""/>
        <dsp:cNvSpPr/>
      </dsp:nvSpPr>
      <dsp:spPr>
        <a:xfrm>
          <a:off x="339877" y="3798421"/>
          <a:ext cx="7817188" cy="109812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8B02CF-5723-44AD-B924-1865B0D6F1BC}">
      <dsp:nvSpPr>
        <dsp:cNvPr id="0" name=""/>
        <dsp:cNvSpPr/>
      </dsp:nvSpPr>
      <dsp:spPr>
        <a:xfrm>
          <a:off x="3600399" y="608"/>
          <a:ext cx="5400600" cy="237120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t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800" b="1" kern="1200" dirty="0" smtClean="0">
              <a:solidFill>
                <a:schemeClr val="accent2">
                  <a:lumMod val="50000"/>
                </a:schemeClr>
              </a:solidFill>
            </a:rPr>
            <a:t>Снос расселенных домов </a:t>
          </a:r>
          <a:r>
            <a:rPr lang="ru-RU" sz="3800" b="1" kern="1200" dirty="0" smtClean="0">
              <a:solidFill>
                <a:srgbClr val="C00000"/>
              </a:solidFill>
            </a:rPr>
            <a:t>13 466 </a:t>
          </a:r>
          <a:r>
            <a:rPr lang="ru-RU" sz="3800" b="1" kern="1200" dirty="0" smtClean="0">
              <a:solidFill>
                <a:schemeClr val="accent2">
                  <a:lumMod val="50000"/>
                </a:schemeClr>
              </a:solidFill>
            </a:rPr>
            <a:t>тыс. руб.</a:t>
          </a:r>
          <a:endParaRPr lang="ru-RU" sz="38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3600399" y="297009"/>
        <a:ext cx="4511397" cy="1778407"/>
      </dsp:txXfrm>
    </dsp:sp>
    <dsp:sp modelId="{6494579F-D353-44CF-8923-F9EF2F7F7D79}">
      <dsp:nvSpPr>
        <dsp:cNvPr id="0" name=""/>
        <dsp:cNvSpPr/>
      </dsp:nvSpPr>
      <dsp:spPr>
        <a:xfrm>
          <a:off x="0" y="608"/>
          <a:ext cx="3600400" cy="2371209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reflection stA="10000" endPos="65000" dist="50800" dir="5400000" sy="-100000" algn="bl" rotWithShape="0"/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>
            <a:solidFill>
              <a:schemeClr val="bg1"/>
            </a:solidFill>
          </a:endParaRPr>
        </a:p>
      </dsp:txBody>
      <dsp:txXfrm>
        <a:off x="115753" y="116361"/>
        <a:ext cx="3368894" cy="2139703"/>
      </dsp:txXfrm>
    </dsp:sp>
    <dsp:sp modelId="{A5841216-4E06-48ED-8502-F32ADCF5EA99}">
      <dsp:nvSpPr>
        <dsp:cNvPr id="0" name=""/>
        <dsp:cNvSpPr/>
      </dsp:nvSpPr>
      <dsp:spPr>
        <a:xfrm>
          <a:off x="3600399" y="2608938"/>
          <a:ext cx="5400600" cy="237120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t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800" b="1" kern="1200" dirty="0" smtClean="0">
              <a:solidFill>
                <a:schemeClr val="accent2">
                  <a:lumMod val="50000"/>
                </a:schemeClr>
              </a:solidFill>
            </a:rPr>
            <a:t>Приобретение жилых помещений </a:t>
          </a:r>
          <a:r>
            <a:rPr lang="ru-RU" sz="3800" b="1" kern="1200" dirty="0" smtClean="0">
              <a:solidFill>
                <a:srgbClr val="C00000"/>
              </a:solidFill>
            </a:rPr>
            <a:t>32 287 </a:t>
          </a:r>
          <a:r>
            <a:rPr lang="ru-RU" sz="3800" b="1" kern="1200" dirty="0" smtClean="0">
              <a:solidFill>
                <a:schemeClr val="accent2">
                  <a:lumMod val="50000"/>
                </a:schemeClr>
              </a:solidFill>
            </a:rPr>
            <a:t>тыс. руб.</a:t>
          </a:r>
          <a:endParaRPr lang="ru-RU" sz="38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3600399" y="2905339"/>
        <a:ext cx="4511397" cy="1778407"/>
      </dsp:txXfrm>
    </dsp:sp>
    <dsp:sp modelId="{4A69529D-9876-4128-8FA0-1C6DEC165C8E}">
      <dsp:nvSpPr>
        <dsp:cNvPr id="0" name=""/>
        <dsp:cNvSpPr/>
      </dsp:nvSpPr>
      <dsp:spPr>
        <a:xfrm>
          <a:off x="0" y="2608938"/>
          <a:ext cx="3600400" cy="2371209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115753" y="2724691"/>
        <a:ext cx="3368894" cy="21397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0.20161</cdr:x>
      <cdr:y>0.84106</cdr:y>
    </cdr:from>
    <cdr:to>
      <cdr:x>0.75</cdr:x>
      <cdr:y>0.95243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00200" y="4239408"/>
          <a:ext cx="4896543" cy="5613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2000" dirty="0"/>
        </a:p>
      </cdr:txBody>
    </cdr:sp>
  </cdr:relSizeAnchor>
  <cdr:relSizeAnchor xmlns:cdr="http://schemas.openxmlformats.org/drawingml/2006/chartDrawing">
    <cdr:from>
      <cdr:x>0.07258</cdr:x>
      <cdr:y>0.02327</cdr:y>
    </cdr:from>
    <cdr:to>
      <cdr:x>0.18548</cdr:x>
      <cdr:y>0.0947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48072" y="117301"/>
          <a:ext cx="1008112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/>
            <a:t>т</a:t>
          </a:r>
          <a:r>
            <a:rPr lang="ru-RU" sz="1600" b="1" dirty="0" smtClean="0"/>
            <a:t>ыс. руб.</a:t>
          </a:r>
          <a:endParaRPr lang="ru-RU" sz="16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0.68249</cdr:x>
      <cdr:y>0.11137</cdr:y>
    </cdr:from>
    <cdr:to>
      <cdr:x>0.97999</cdr:x>
      <cdr:y>0.3182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616624" y="504056"/>
          <a:ext cx="2448272" cy="9361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0.745</cdr:x>
      <cdr:y>0.14102</cdr:y>
    </cdr:from>
    <cdr:to>
      <cdr:x>0.94361</cdr:x>
      <cdr:y>0.35896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131024" y="638249"/>
          <a:ext cx="1634480" cy="9864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0.76999</cdr:x>
      <cdr:y>0.39775</cdr:y>
    </cdr:from>
    <cdr:to>
      <cdr:x>0.98999</cdr:x>
      <cdr:y>0.87505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336704" y="1800200"/>
          <a:ext cx="1810544" cy="21602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Налог на доходы физических лиц</a:t>
          </a:r>
          <a:endParaRPr lang="ru-RU" sz="24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0.00875</cdr:x>
      <cdr:y>0.1591</cdr:y>
    </cdr:from>
    <cdr:to>
      <cdr:x>0.2275</cdr:x>
      <cdr:y>0.39775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72008" y="720080"/>
          <a:ext cx="1800200" cy="10801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Прочие доходы</a:t>
          </a:r>
          <a:endParaRPr lang="ru-RU" sz="24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0.1925</cdr:x>
      <cdr:y>0.20683</cdr:y>
    </cdr:from>
    <cdr:to>
      <cdr:x>0.245</cdr:x>
      <cdr:y>0.30229</cdr:y>
    </cdr:to>
    <cdr:sp macro="" textlink="">
      <cdr:nvSpPr>
        <cdr:cNvPr id="7" name="Стрелка вправо 6"/>
        <cdr:cNvSpPr/>
      </cdr:nvSpPr>
      <cdr:spPr>
        <a:xfrm xmlns:a="http://schemas.openxmlformats.org/drawingml/2006/main">
          <a:off x="1584176" y="936104"/>
          <a:ext cx="432048" cy="432048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C00000"/>
        </a:solidFill>
        <a:ln xmlns:a="http://schemas.openxmlformats.org/drawingml/2006/main">
          <a:solidFill>
            <a:srgbClr val="C0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0.68249</cdr:x>
      <cdr:y>0.55685</cdr:y>
    </cdr:from>
    <cdr:to>
      <cdr:x>0.76124</cdr:x>
      <cdr:y>0.66393</cdr:y>
    </cdr:to>
    <cdr:sp macro="" textlink="">
      <cdr:nvSpPr>
        <cdr:cNvPr id="8" name="Стрелка вправо 7"/>
        <cdr:cNvSpPr/>
      </cdr:nvSpPr>
      <cdr:spPr>
        <a:xfrm xmlns:a="http://schemas.openxmlformats.org/drawingml/2006/main" rot="10800000">
          <a:off x="5616624" y="2520280"/>
          <a:ext cx="648072" cy="484632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C00000"/>
        </a:solidFill>
        <a:ln xmlns:a="http://schemas.openxmlformats.org/drawingml/2006/main">
          <a:solidFill>
            <a:srgbClr val="C0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0.57749</cdr:x>
      <cdr:y>0.03182</cdr:y>
    </cdr:from>
    <cdr:to>
      <cdr:x>0.92749</cdr:x>
      <cdr:y>0.19092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4752528" y="144016"/>
          <a:ext cx="2880320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r"/>
          <a:r>
            <a:rPr lang="ru-RU" sz="2800" b="1" dirty="0" smtClean="0">
              <a:solidFill>
                <a:srgbClr val="002060"/>
              </a:solidFill>
            </a:rPr>
            <a:t>2019 год</a:t>
          </a:r>
          <a:endParaRPr lang="ru-RU" sz="2800" b="1" dirty="0">
            <a:solidFill>
              <a:srgbClr val="00206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250DE-EAC3-4B82-8315-184C4D7BA07A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ADE40C-C240-41BB-82AE-D2B83C9100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505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DE40C-C240-41BB-82AE-D2B83C9100A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441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5127327"/>
            <a:ext cx="5112568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778A-F159-4525-8285-C88B6E071D33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1475-C794-413F-BE32-322E44EB4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904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778A-F159-4525-8285-C88B6E071D33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1475-C794-413F-BE32-322E44EB4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006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778A-F159-4525-8285-C88B6E071D33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1475-C794-413F-BE32-322E44EB4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838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778A-F159-4525-8285-C88B6E071D33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1475-C794-413F-BE32-322E44EB4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526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778A-F159-4525-8285-C88B6E071D33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1475-C794-413F-BE32-322E44EB4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50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778A-F159-4525-8285-C88B6E071D33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1475-C794-413F-BE32-322E44EB4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454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778A-F159-4525-8285-C88B6E071D33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1475-C794-413F-BE32-322E44EB4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814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778A-F159-4525-8285-C88B6E071D33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1475-C794-413F-BE32-322E44EB4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130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778A-F159-4525-8285-C88B6E071D33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1475-C794-413F-BE32-322E44EB4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849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778A-F159-4525-8285-C88B6E071D33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1475-C794-413F-BE32-322E44EB4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420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778A-F159-4525-8285-C88B6E071D33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1475-C794-413F-BE32-322E44EB4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138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99938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4778A-F159-4525-8285-C88B6E071D33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31475-C794-413F-BE32-322E44EB4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232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7344816" cy="5616625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  <a:br>
              <a:rPr lang="ru-RU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бюджета муниципального </a:t>
            </a:r>
            <a:br>
              <a:rPr lang="ru-RU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образования </a:t>
            </a:r>
            <a:r>
              <a:rPr lang="ru-RU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 </a:t>
            </a:r>
            <a:r>
              <a:rPr lang="ru-RU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Тарко-Сале </a:t>
            </a:r>
            <a:br>
              <a:rPr lang="ru-RU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 и на плановый </a:t>
            </a:r>
            <a:br>
              <a:rPr lang="ru-RU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период </a:t>
            </a:r>
            <a:r>
              <a:rPr lang="ru-RU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годов</a:t>
            </a:r>
            <a:br>
              <a:rPr lang="ru-RU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n w="12700">
                <a:noFill/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http://www.heraldicum.ru/russia/subjects/towns/images/tarksal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32656"/>
            <a:ext cx="131445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96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2700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n w="12700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Индексация </a:t>
            </a:r>
            <a:r>
              <a:rPr lang="ru-RU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социально значимых </a:t>
            </a:r>
            <a:br>
              <a:rPr lang="ru-RU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приоритетных расходов</a:t>
            </a:r>
            <a:r>
              <a:rPr lang="ru-RU" b="1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478068155"/>
              </p:ext>
            </p:extLst>
          </p:nvPr>
        </p:nvGraphicFramePr>
        <p:xfrm>
          <a:off x="611560" y="1844824"/>
          <a:ext cx="6744072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Пятиугольник 8"/>
          <p:cNvSpPr/>
          <p:nvPr/>
        </p:nvSpPr>
        <p:spPr>
          <a:xfrm>
            <a:off x="5580112" y="1862386"/>
            <a:ext cx="1558545" cy="1152128"/>
          </a:xfrm>
          <a:prstGeom prst="homePlate">
            <a:avLst/>
          </a:prstGeom>
          <a:solidFill>
            <a:srgbClr val="FFC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На 3,8%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 1 января 2019 года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0" name="Пятиугольник 9"/>
          <p:cNvSpPr/>
          <p:nvPr/>
        </p:nvSpPr>
        <p:spPr>
          <a:xfrm>
            <a:off x="5626489" y="3357732"/>
            <a:ext cx="1512168" cy="1193310"/>
          </a:xfrm>
          <a:prstGeom prst="homePlate">
            <a:avLst/>
          </a:prstGeom>
          <a:solidFill>
            <a:srgbClr val="FFC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На 4,3% с 1 октября 2019 года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1" name="Пятиугольник 10"/>
          <p:cNvSpPr/>
          <p:nvPr/>
        </p:nvSpPr>
        <p:spPr>
          <a:xfrm>
            <a:off x="5626489" y="4797152"/>
            <a:ext cx="1512168" cy="1186893"/>
          </a:xfrm>
          <a:prstGeom prst="homePlate">
            <a:avLst/>
          </a:prstGeom>
          <a:solidFill>
            <a:srgbClr val="FFC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На 4,3% с 1 </a:t>
            </a:r>
            <a:r>
              <a:rPr lang="ru-RU" b="1" dirty="0" smtClean="0">
                <a:solidFill>
                  <a:srgbClr val="002060"/>
                </a:solidFill>
              </a:rPr>
              <a:t>января </a:t>
            </a:r>
            <a:r>
              <a:rPr lang="ru-RU" b="1" dirty="0">
                <a:solidFill>
                  <a:srgbClr val="002060"/>
                </a:solidFill>
              </a:rPr>
              <a:t>2019 года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98450" y="2132856"/>
            <a:ext cx="1594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4 203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тыс. руб.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98450" y="3631221"/>
            <a:ext cx="1594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1 060 </a:t>
            </a:r>
          </a:p>
          <a:p>
            <a:pPr algn="ctr"/>
            <a:r>
              <a:rPr lang="ru-RU" sz="2400" b="1" dirty="0" smtClean="0"/>
              <a:t>тыс. </a:t>
            </a:r>
            <a:r>
              <a:rPr lang="ru-RU" sz="2400" b="1" dirty="0" smtClean="0">
                <a:solidFill>
                  <a:srgbClr val="002060"/>
                </a:solidFill>
              </a:rPr>
              <a:t>руб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298450" y="5013176"/>
            <a:ext cx="1522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3 529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тыс</a:t>
            </a:r>
            <a:r>
              <a:rPr lang="ru-RU" sz="2400" b="1" dirty="0" smtClean="0"/>
              <a:t>. руб.</a:t>
            </a:r>
            <a:endParaRPr lang="ru-RU" sz="2400" b="1" dirty="0"/>
          </a:p>
        </p:txBody>
      </p:sp>
      <p:sp>
        <p:nvSpPr>
          <p:cNvPr id="15" name="Минус 14"/>
          <p:cNvSpPr/>
          <p:nvPr/>
        </p:nvSpPr>
        <p:spPr>
          <a:xfrm>
            <a:off x="3779912" y="5984045"/>
            <a:ext cx="6048672" cy="1405395"/>
          </a:xfrm>
          <a:prstGeom prst="mathMinus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93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7AB0AC2-5D6F-4DC6-9C8D-E18694B500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87AB0AC2-5D6F-4DC6-9C8D-E18694B500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graphicEl>
                                              <a:dgm id="{87AB0AC2-5D6F-4DC6-9C8D-E18694B500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graphicEl>
                                              <a:dgm id="{87AB0AC2-5D6F-4DC6-9C8D-E18694B500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9653354-B6DF-4593-B0A3-17F7BBA408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graphicEl>
                                              <a:dgm id="{99653354-B6DF-4593-B0A3-17F7BBA408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graphicEl>
                                              <a:dgm id="{99653354-B6DF-4593-B0A3-17F7BBA408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graphicEl>
                                              <a:dgm id="{99653354-B6DF-4593-B0A3-17F7BBA408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BC49D12-CCB4-42CE-8E6F-47961EB7E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graphicEl>
                                              <a:dgm id="{4BC49D12-CCB4-42CE-8E6F-47961EB7E6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graphicEl>
                                              <a:dgm id="{4BC49D12-CCB4-42CE-8E6F-47961EB7E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graphicEl>
                                              <a:dgm id="{4BC49D12-CCB4-42CE-8E6F-47961EB7E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E1A38D4-F188-4B19-8B1A-5C66728CC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graphicEl>
                                              <a:dgm id="{2E1A38D4-F188-4B19-8B1A-5C66728CCD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graphicEl>
                                              <a:dgm id="{2E1A38D4-F188-4B19-8B1A-5C66728CC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graphicEl>
                                              <a:dgm id="{2E1A38D4-F188-4B19-8B1A-5C66728CC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DF2E011-8E6A-4469-B0A8-8FFA8596F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graphicEl>
                                              <a:dgm id="{4DF2E011-8E6A-4469-B0A8-8FFA8596F7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graphicEl>
                                              <a:dgm id="{4DF2E011-8E6A-4469-B0A8-8FFA8596F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graphicEl>
                                              <a:dgm id="{4DF2E011-8E6A-4469-B0A8-8FFA8596F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820CEF1-EDA6-4DF8-BFF9-C5486051A5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graphicEl>
                                              <a:dgm id="{D820CEF1-EDA6-4DF8-BFF9-C5486051A5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graphicEl>
                                              <a:dgm id="{D820CEF1-EDA6-4DF8-BFF9-C5486051A5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graphicEl>
                                              <a:dgm id="{D820CEF1-EDA6-4DF8-BFF9-C5486051A5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Муниципальные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программы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777596956"/>
              </p:ext>
            </p:extLst>
          </p:nvPr>
        </p:nvGraphicFramePr>
        <p:xfrm>
          <a:off x="323528" y="1268760"/>
          <a:ext cx="8568952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Минус 4"/>
          <p:cNvSpPr/>
          <p:nvPr/>
        </p:nvSpPr>
        <p:spPr>
          <a:xfrm>
            <a:off x="4860032" y="6165304"/>
            <a:ext cx="4752528" cy="1080120"/>
          </a:xfrm>
          <a:prstGeom prst="mathMin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41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568952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расходов бюджета города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449690322"/>
              </p:ext>
            </p:extLst>
          </p:nvPr>
        </p:nvGraphicFramePr>
        <p:xfrm>
          <a:off x="107504" y="1196752"/>
          <a:ext cx="8928992" cy="5661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5486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социально-культурной сферы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893321039"/>
              </p:ext>
            </p:extLst>
          </p:nvPr>
        </p:nvGraphicFramePr>
        <p:xfrm>
          <a:off x="395536" y="1772816"/>
          <a:ext cx="8568952" cy="5085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Двойная стрелка влево/вправо 3"/>
          <p:cNvSpPr/>
          <p:nvPr/>
        </p:nvSpPr>
        <p:spPr>
          <a:xfrm>
            <a:off x="1619672" y="5589240"/>
            <a:ext cx="6336704" cy="1152128"/>
          </a:xfrm>
          <a:prstGeom prst="left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108 975 тыс. руб.  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6732240" y="980728"/>
            <a:ext cx="1584176" cy="72008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17%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3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6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8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94486" cy="50405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Жилищно-коммунальное хозяйство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059498330"/>
              </p:ext>
            </p:extLst>
          </p:nvPr>
        </p:nvGraphicFramePr>
        <p:xfrm>
          <a:off x="0" y="1268760"/>
          <a:ext cx="9036496" cy="5589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Овал 11"/>
          <p:cNvSpPr/>
          <p:nvPr/>
        </p:nvSpPr>
        <p:spPr>
          <a:xfrm>
            <a:off x="7380312" y="3444999"/>
            <a:ext cx="1593686" cy="11582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>
                <a:solidFill>
                  <a:srgbClr val="C00000"/>
                </a:solidFill>
              </a:rPr>
              <a:t>48%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020272" y="5085184"/>
            <a:ext cx="1296144" cy="122413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55 707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тыс. руб.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56012" y="692696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309 205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2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2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6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92696"/>
            <a:ext cx="8794486" cy="50405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Жилищно-коммунальное хозяйство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99792" y="1268760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руб.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520115527"/>
              </p:ext>
            </p:extLst>
          </p:nvPr>
        </p:nvGraphicFramePr>
        <p:xfrm>
          <a:off x="899592" y="1194608"/>
          <a:ext cx="7416824" cy="4970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Стрелка вверх 7"/>
          <p:cNvSpPr/>
          <p:nvPr/>
        </p:nvSpPr>
        <p:spPr>
          <a:xfrm>
            <a:off x="7164288" y="5013176"/>
            <a:ext cx="288032" cy="1296144"/>
          </a:xfrm>
          <a:prstGeom prst="up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24328" y="5384249"/>
            <a:ext cx="11365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89%</a:t>
            </a:r>
            <a:r>
              <a:rPr lang="ru-RU" sz="3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3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26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2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6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8497" y="317450"/>
            <a:ext cx="8229600" cy="66327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Национальная экономика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831617219"/>
              </p:ext>
            </p:extLst>
          </p:nvPr>
        </p:nvGraphicFramePr>
        <p:xfrm>
          <a:off x="467544" y="1397000"/>
          <a:ext cx="8496944" cy="5416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Овал 3"/>
          <p:cNvSpPr/>
          <p:nvPr/>
        </p:nvSpPr>
        <p:spPr>
          <a:xfrm>
            <a:off x="7452642" y="548680"/>
            <a:ext cx="1440160" cy="10081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31%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9028" y="632882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200 499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тыс. руб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5666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3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3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6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880" y="341740"/>
            <a:ext cx="8229600" cy="66327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Национальная экономика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848400827"/>
              </p:ext>
            </p:extLst>
          </p:nvPr>
        </p:nvGraphicFramePr>
        <p:xfrm>
          <a:off x="683568" y="1052736"/>
          <a:ext cx="8280920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Левая фигурная скобка 8"/>
          <p:cNvSpPr/>
          <p:nvPr/>
        </p:nvSpPr>
        <p:spPr>
          <a:xfrm rot="16200000">
            <a:off x="4499991" y="1556792"/>
            <a:ext cx="288032" cy="8496946"/>
          </a:xfrm>
          <a:prstGeom prst="leftBrace">
            <a:avLst>
              <a:gd name="adj1" fmla="val 73302"/>
              <a:gd name="adj2" fmla="val 50000"/>
            </a:avLst>
          </a:prstGeom>
          <a:ln w="38100">
            <a:solidFill>
              <a:srgbClr val="EF29A8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9900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275855" y="6091733"/>
            <a:ext cx="2736304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Рост более чем в 3 раза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76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3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3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6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Национальная безопасность и правоохранительная деятельность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773086951"/>
              </p:ext>
            </p:extLst>
          </p:nvPr>
        </p:nvGraphicFramePr>
        <p:xfrm>
          <a:off x="107504" y="1397000"/>
          <a:ext cx="8928992" cy="5416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Овал 3"/>
          <p:cNvSpPr/>
          <p:nvPr/>
        </p:nvSpPr>
        <p:spPr>
          <a:xfrm>
            <a:off x="6804248" y="1268760"/>
            <a:ext cx="1368152" cy="64807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3%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1763688" y="3861048"/>
            <a:ext cx="14401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4644008" y="3861048"/>
            <a:ext cx="14401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7308304" y="3861048"/>
            <a:ext cx="180020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483768" y="1052736"/>
            <a:ext cx="3857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17 786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15734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3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6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Общегосударственные вопросы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rgbClr val="C00000"/>
                </a:solidFill>
              </a:rPr>
              <a:t>8 572 </a:t>
            </a:r>
            <a:r>
              <a:rPr lang="ru-RU" b="1" dirty="0" smtClean="0">
                <a:solidFill>
                  <a:srgbClr val="002060"/>
                </a:solidFill>
              </a:rPr>
              <a:t>тыс. руб.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7236296" y="872716"/>
            <a:ext cx="1296144" cy="64807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1%</a:t>
            </a:r>
            <a:endParaRPr lang="ru-RU" sz="3200" b="1" dirty="0">
              <a:solidFill>
                <a:srgbClr val="C00000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379153967"/>
              </p:ext>
            </p:extLst>
          </p:nvPr>
        </p:nvGraphicFramePr>
        <p:xfrm>
          <a:off x="251520" y="1700808"/>
          <a:ext cx="8784976" cy="5056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10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3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Основы формирования бюджета</a:t>
            </a:r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gray">
          <a:xfrm>
            <a:off x="1067902" y="1953284"/>
            <a:ext cx="7536546" cy="899652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accent1">
                  <a:lumMod val="47000"/>
                  <a:lumOff val="53000"/>
                </a:schemeClr>
              </a:gs>
              <a:gs pos="100000">
                <a:schemeClr val="accent1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lvl="0"/>
            <a:r>
              <a:rPr lang="ru-RU" altLang="ru-RU" sz="2200" b="1" dirty="0">
                <a:latin typeface="Times New Roman" pitchFamily="18" charset="0"/>
                <a:cs typeface="Times New Roman" pitchFamily="18" charset="0"/>
              </a:rPr>
              <a:t>Бюджетный кодекс Российской Федерации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gray">
          <a:xfrm>
            <a:off x="1067901" y="2865016"/>
            <a:ext cx="7536547" cy="840063"/>
          </a:xfrm>
          <a:prstGeom prst="roundRect">
            <a:avLst>
              <a:gd name="adj" fmla="val 11921"/>
            </a:avLst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lvl="0"/>
            <a:r>
              <a:rPr lang="ru-RU" altLang="ru-RU" sz="2200" b="1" dirty="0">
                <a:latin typeface="Times New Roman" pitchFamily="18" charset="0"/>
                <a:cs typeface="Times New Roman" pitchFamily="18" charset="0"/>
              </a:rPr>
              <a:t>Бюджетное послание Президента Российской Федерации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gray">
          <a:xfrm>
            <a:off x="1071650" y="5511964"/>
            <a:ext cx="7532798" cy="864095"/>
          </a:xfrm>
          <a:prstGeom prst="roundRect">
            <a:avLst>
              <a:gd name="adj" fmla="val 11921"/>
            </a:avLst>
          </a:prstGeom>
          <a:gradFill rotWithShape="1">
            <a:gsLst>
              <a:gs pos="69000">
                <a:schemeClr val="hlink">
                  <a:lumMod val="45000"/>
                  <a:lumOff val="55000"/>
                </a:schemeClr>
              </a:gs>
              <a:gs pos="100000">
                <a:schemeClr val="hlink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lvl="0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Муниципальные программы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gray">
          <a:xfrm flipV="1">
            <a:off x="1305030" y="1459918"/>
            <a:ext cx="6502400" cy="665163"/>
          </a:xfrm>
          <a:custGeom>
            <a:avLst/>
            <a:gdLst>
              <a:gd name="G0" fmla="+- 3813 0 0"/>
              <a:gd name="G1" fmla="+- 21600 0 3813"/>
              <a:gd name="G2" fmla="*/ 3813 1 2"/>
              <a:gd name="G3" fmla="+- 21600 0 G2"/>
              <a:gd name="G4" fmla="+/ 3813 21600 2"/>
              <a:gd name="G5" fmla="+/ G1 0 2"/>
              <a:gd name="G6" fmla="*/ 21600 21600 3813"/>
              <a:gd name="G7" fmla="*/ G6 1 2"/>
              <a:gd name="G8" fmla="+- 21600 0 G7"/>
              <a:gd name="G9" fmla="*/ 21600 1 2"/>
              <a:gd name="G10" fmla="+- 3813 0 G9"/>
              <a:gd name="G11" fmla="?: G10 G8 0"/>
              <a:gd name="G12" fmla="?: G10 G7 21600"/>
              <a:gd name="T0" fmla="*/ 19693 w 21600"/>
              <a:gd name="T1" fmla="*/ 10800 h 21600"/>
              <a:gd name="T2" fmla="*/ 10800 w 21600"/>
              <a:gd name="T3" fmla="*/ 21600 h 21600"/>
              <a:gd name="T4" fmla="*/ 1907 w 21600"/>
              <a:gd name="T5" fmla="*/ 10800 h 21600"/>
              <a:gd name="T6" fmla="*/ 10800 w 21600"/>
              <a:gd name="T7" fmla="*/ 0 h 21600"/>
              <a:gd name="T8" fmla="*/ 3707 w 21600"/>
              <a:gd name="T9" fmla="*/ 3707 h 21600"/>
              <a:gd name="T10" fmla="*/ 17893 w 21600"/>
              <a:gd name="T11" fmla="*/ 1789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813" y="21600"/>
                </a:lnTo>
                <a:lnTo>
                  <a:pt x="1778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gray">
          <a:xfrm flipV="1">
            <a:off x="1349375" y="4538687"/>
            <a:ext cx="6475413" cy="665163"/>
          </a:xfrm>
          <a:custGeom>
            <a:avLst/>
            <a:gdLst>
              <a:gd name="G0" fmla="+- 3813 0 0"/>
              <a:gd name="G1" fmla="+- 21600 0 3813"/>
              <a:gd name="G2" fmla="*/ 3813 1 2"/>
              <a:gd name="G3" fmla="+- 21600 0 G2"/>
              <a:gd name="G4" fmla="+/ 3813 21600 2"/>
              <a:gd name="G5" fmla="+/ G1 0 2"/>
              <a:gd name="G6" fmla="*/ 21600 21600 3813"/>
              <a:gd name="G7" fmla="*/ G6 1 2"/>
              <a:gd name="G8" fmla="+- 21600 0 G7"/>
              <a:gd name="G9" fmla="*/ 21600 1 2"/>
              <a:gd name="G10" fmla="+- 3813 0 G9"/>
              <a:gd name="G11" fmla="?: G10 G8 0"/>
              <a:gd name="G12" fmla="?: G10 G7 21600"/>
              <a:gd name="T0" fmla="*/ 19693 w 21600"/>
              <a:gd name="T1" fmla="*/ 10800 h 21600"/>
              <a:gd name="T2" fmla="*/ 10800 w 21600"/>
              <a:gd name="T3" fmla="*/ 21600 h 21600"/>
              <a:gd name="T4" fmla="*/ 1907 w 21600"/>
              <a:gd name="T5" fmla="*/ 10800 h 21600"/>
              <a:gd name="T6" fmla="*/ 10800 w 21600"/>
              <a:gd name="T7" fmla="*/ 0 h 21600"/>
              <a:gd name="T8" fmla="*/ 3707 w 21600"/>
              <a:gd name="T9" fmla="*/ 3707 h 21600"/>
              <a:gd name="T10" fmla="*/ 17893 w 21600"/>
              <a:gd name="T11" fmla="*/ 1789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813" y="21600"/>
                </a:lnTo>
                <a:lnTo>
                  <a:pt x="1778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alpha val="39999"/>
                </a:schemeClr>
              </a:gs>
              <a:gs pos="100000">
                <a:schemeClr val="hlink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0" name="Picture 10" descr="Pictur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1273175" y="3735412"/>
            <a:ext cx="676275" cy="573088"/>
          </a:xfrm>
          <a:prstGeom prst="rect">
            <a:avLst/>
          </a:prstGeom>
          <a:noFill/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gray">
          <a:xfrm>
            <a:off x="1630363" y="4017987"/>
            <a:ext cx="6019800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FEFFFF"/>
                </a:solidFill>
              </a:rPr>
              <a:t>- </a:t>
            </a:r>
            <a:r>
              <a:rPr lang="ru-RU" sz="1600" b="1" dirty="0" smtClean="0">
                <a:solidFill>
                  <a:srgbClr val="FEFFFF"/>
                </a:solidFill>
              </a:rPr>
              <a:t>Подробное </a:t>
            </a:r>
            <a:r>
              <a:rPr lang="ru-RU" sz="1600" dirty="0" smtClean="0">
                <a:solidFill>
                  <a:srgbClr val="FEFFFF"/>
                </a:solidFill>
              </a:rPr>
              <a:t>описание блока информации, детализация представленной позиции</a:t>
            </a:r>
            <a:r>
              <a:rPr lang="en-US" sz="1600" dirty="0" smtClean="0">
                <a:solidFill>
                  <a:srgbClr val="FEFFFF"/>
                </a:solidFill>
              </a:rPr>
              <a:t>.</a:t>
            </a:r>
            <a:endParaRPr lang="en-US" sz="1600" dirty="0">
              <a:solidFill>
                <a:srgbClr val="FEFFFF"/>
              </a:solidFill>
            </a:endParaRPr>
          </a:p>
        </p:txBody>
      </p:sp>
      <p:sp>
        <p:nvSpPr>
          <p:cNvPr id="21" name="AutoShape 4"/>
          <p:cNvSpPr>
            <a:spLocks noChangeArrowheads="1"/>
          </p:cNvSpPr>
          <p:nvPr/>
        </p:nvSpPr>
        <p:spPr bwMode="gray">
          <a:xfrm>
            <a:off x="1067902" y="4619239"/>
            <a:ext cx="7536546" cy="877675"/>
          </a:xfrm>
          <a:prstGeom prst="roundRect">
            <a:avLst>
              <a:gd name="adj" fmla="val 11921"/>
            </a:avLst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lvl="0"/>
            <a:r>
              <a:rPr lang="ru-RU" altLang="ru-RU" sz="2200" b="1" dirty="0">
                <a:latin typeface="Times New Roman" pitchFamily="18" charset="0"/>
                <a:cs typeface="Times New Roman" pitchFamily="18" charset="0"/>
              </a:rPr>
              <a:t>Прогноз социально-экономического развития 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AutoShape 3"/>
          <p:cNvSpPr>
            <a:spLocks noChangeArrowheads="1"/>
          </p:cNvSpPr>
          <p:nvPr/>
        </p:nvSpPr>
        <p:spPr bwMode="gray">
          <a:xfrm>
            <a:off x="1067902" y="3699406"/>
            <a:ext cx="7536546" cy="916623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lvl="0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Основные направления бюджетной и налоговой политики</a:t>
            </a:r>
          </a:p>
        </p:txBody>
      </p:sp>
      <p:sp>
        <p:nvSpPr>
          <p:cNvPr id="23" name="Минус 22"/>
          <p:cNvSpPr/>
          <p:nvPr/>
        </p:nvSpPr>
        <p:spPr>
          <a:xfrm>
            <a:off x="5076056" y="6093296"/>
            <a:ext cx="4608512" cy="1224136"/>
          </a:xfrm>
          <a:prstGeom prst="mathMinus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02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chemeClr val="accent2">
                <a:lumMod val="20000"/>
                <a:lumOff val="80000"/>
              </a:schemeClr>
            </a:gs>
            <a:gs pos="79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340768"/>
          </a:xfrm>
          <a:noFill/>
        </p:spPr>
        <p:txBody>
          <a:bodyPr>
            <a:normAutofit fontScale="90000"/>
          </a:bodyPr>
          <a:lstStyle/>
          <a:p>
            <a:r>
              <a:rPr lang="ru-RU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</a:t>
            </a:r>
            <a:br>
              <a:rPr lang="ru-RU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2700">
                  <a:noFill/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192 152 </a:t>
            </a:r>
            <a:r>
              <a:rPr lang="ru-RU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b="1" dirty="0">
              <a:ln w="12700">
                <a:noFill/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gray">
          <a:xfrm>
            <a:off x="1630363" y="4017987"/>
            <a:ext cx="601980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EFFFF"/>
                </a:solidFill>
              </a:rPr>
              <a:t>-</a:t>
            </a:r>
            <a:endParaRPr lang="en-US" sz="1600" dirty="0">
              <a:solidFill>
                <a:srgbClr val="FEFFFF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956" y="4187263"/>
            <a:ext cx="3052196" cy="22891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31" y="1867824"/>
            <a:ext cx="2894443" cy="22812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867824"/>
            <a:ext cx="2901781" cy="22812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09489" y="4972041"/>
            <a:ext cx="2197528" cy="1323439"/>
          </a:xfrm>
          <a:prstGeom prst="rect">
            <a:avLst/>
          </a:prstGeom>
          <a:solidFill>
            <a:srgbClr val="FFFF99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Зимнее и летнее содержание улично-дорожной сети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86150" y="1867824"/>
            <a:ext cx="2149946" cy="1631216"/>
          </a:xfrm>
          <a:prstGeom prst="rect">
            <a:avLst/>
          </a:prstGeom>
          <a:solidFill>
            <a:srgbClr val="FFFF99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Строительство автомобильной дороги от ул. Мезенцева до ул. Русская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31557" y="4972040"/>
            <a:ext cx="2372891" cy="830997"/>
          </a:xfrm>
          <a:prstGeom prst="rect">
            <a:avLst/>
          </a:prstGeom>
          <a:solidFill>
            <a:srgbClr val="FFFF99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Ремонт улично-дорожной сети</a:t>
            </a:r>
          </a:p>
        </p:txBody>
      </p:sp>
      <p:sp>
        <p:nvSpPr>
          <p:cNvPr id="25" name="Стрелка вниз 24"/>
          <p:cNvSpPr/>
          <p:nvPr/>
        </p:nvSpPr>
        <p:spPr>
          <a:xfrm>
            <a:off x="4218979" y="3512914"/>
            <a:ext cx="284287" cy="636165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6" name="Стрелка вверх 25"/>
          <p:cNvSpPr/>
          <p:nvPr/>
        </p:nvSpPr>
        <p:spPr>
          <a:xfrm>
            <a:off x="7236296" y="4149079"/>
            <a:ext cx="255401" cy="784776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27" name="Стрелка вверх 26"/>
          <p:cNvSpPr/>
          <p:nvPr/>
        </p:nvSpPr>
        <p:spPr>
          <a:xfrm>
            <a:off x="1297938" y="4149079"/>
            <a:ext cx="220629" cy="822961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98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комфортной городской среды 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04115537"/>
              </p:ext>
            </p:extLst>
          </p:nvPr>
        </p:nvGraphicFramePr>
        <p:xfrm>
          <a:off x="323528" y="1844824"/>
          <a:ext cx="849694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123728" y="5877272"/>
            <a:ext cx="5328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105 882 </a:t>
            </a:r>
            <a:r>
              <a:rPr lang="ru-RU" sz="3200" b="1" dirty="0"/>
              <a:t>тыс. руб.  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771800" y="2204864"/>
            <a:ext cx="15318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101 011 </a:t>
            </a:r>
            <a:r>
              <a:rPr lang="ru-RU" sz="2400" b="1" dirty="0" smtClean="0"/>
              <a:t>тыс. руб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7176442" y="2164879"/>
            <a:ext cx="15121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4 871 </a:t>
            </a:r>
            <a:r>
              <a:rPr lang="ru-RU" sz="2400" b="1" dirty="0" smtClean="0"/>
              <a:t>тыс. руб.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08446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1095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b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Улучшение жилищных условий граждан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45 753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359172630"/>
              </p:ext>
            </p:extLst>
          </p:nvPr>
        </p:nvGraphicFramePr>
        <p:xfrm>
          <a:off x="35496" y="1877244"/>
          <a:ext cx="9001000" cy="4980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121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326"/>
                                  </p:iterate>
                                  <p:childTnLst>
                                    <p:set>
                                      <p:cBhvr override="childStyle">
                                        <p:cTn id="6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404664"/>
            <a:ext cx="8136904" cy="6192689"/>
          </a:xfrm>
        </p:spPr>
        <p:txBody>
          <a:bodyPr>
            <a:normAutofit/>
          </a:bodyPr>
          <a:lstStyle/>
          <a:p>
            <a:r>
              <a:rPr lang="ru-RU" sz="7200" b="1" i="1" dirty="0" smtClean="0">
                <a:solidFill>
                  <a:srgbClr val="002060"/>
                </a:solidFill>
                <a:latin typeface="Candara" pitchFamily="34" charset="0"/>
              </a:rPr>
              <a:t>Благодарим </a:t>
            </a:r>
            <a:br>
              <a:rPr lang="ru-RU" sz="7200" b="1" i="1" dirty="0" smtClean="0">
                <a:solidFill>
                  <a:srgbClr val="002060"/>
                </a:solidFill>
                <a:latin typeface="Candara" pitchFamily="34" charset="0"/>
              </a:rPr>
            </a:br>
            <a:r>
              <a:rPr lang="ru-RU" sz="7200" b="1" i="1" dirty="0" smtClean="0">
                <a:solidFill>
                  <a:srgbClr val="002060"/>
                </a:solidFill>
                <a:latin typeface="Candara" pitchFamily="34" charset="0"/>
              </a:rPr>
              <a:t>за </a:t>
            </a:r>
            <a:r>
              <a:rPr lang="ru-RU" sz="7200" b="1" i="1" dirty="0">
                <a:solidFill>
                  <a:srgbClr val="002060"/>
                </a:solidFill>
                <a:latin typeface="Candara" pitchFamily="34" charset="0"/>
              </a:rPr>
              <a:t/>
            </a:r>
            <a:br>
              <a:rPr lang="ru-RU" sz="7200" b="1" i="1" dirty="0">
                <a:solidFill>
                  <a:srgbClr val="002060"/>
                </a:solidFill>
                <a:latin typeface="Candara" pitchFamily="34" charset="0"/>
              </a:rPr>
            </a:br>
            <a:r>
              <a:rPr lang="ru-RU" sz="7200" b="1" i="1" dirty="0" smtClean="0">
                <a:solidFill>
                  <a:srgbClr val="002060"/>
                </a:solidFill>
                <a:latin typeface="Candara" pitchFamily="34" charset="0"/>
              </a:rPr>
              <a:t>внимание!</a:t>
            </a:r>
            <a:endParaRPr lang="ru-RU" sz="7200" b="1" i="1" dirty="0">
              <a:solidFill>
                <a:srgbClr val="002060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26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</a:t>
            </a: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города</a:t>
            </a:r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0960835"/>
              </p:ext>
            </p:extLst>
          </p:nvPr>
        </p:nvGraphicFramePr>
        <p:xfrm>
          <a:off x="107504" y="1799531"/>
          <a:ext cx="8928992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650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100" tmFilter="0, 0; .2, .5; .8, .5; 1, 0"/>
                                        <p:tgtEl>
                                          <p:spTgt spid="4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50" autoRev="1" fill="hold"/>
                                        <p:tgtEl>
                                          <p:spTgt spid="4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200" tmFilter="0, 0; .2, .5; .8, .5; 1, 0"/>
                                        <p:tgtEl>
                                          <p:spTgt spid="4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600" autoRev="1" fill="hold"/>
                                        <p:tgtEl>
                                          <p:spTgt spid="4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300" tmFilter="0, 0; .2, .5; .8, .5; 1, 0"/>
                                        <p:tgtEl>
                                          <p:spTgt spid="4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650" autoRev="1" fill="hold"/>
                                        <p:tgtEl>
                                          <p:spTgt spid="4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categoryEl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Структура доходов бюджета города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1996195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 тыс. руб.</a:t>
            </a:r>
            <a:endParaRPr lang="ru-RU" b="1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7995492"/>
              </p:ext>
            </p:extLst>
          </p:nvPr>
        </p:nvGraphicFramePr>
        <p:xfrm>
          <a:off x="107504" y="1844824"/>
          <a:ext cx="8928992" cy="4968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Минус 8"/>
          <p:cNvSpPr/>
          <p:nvPr/>
        </p:nvSpPr>
        <p:spPr>
          <a:xfrm>
            <a:off x="5615608" y="6165304"/>
            <a:ext cx="3996952" cy="1080120"/>
          </a:xfrm>
          <a:prstGeom prst="mathMin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69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100" tmFilter="0, 0; .2, .5; .8, .5; 1, 0"/>
                                        <p:tgtEl>
                                          <p:spTgt spid="8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50" autoRev="1" fill="hold"/>
                                        <p:tgtEl>
                                          <p:spTgt spid="8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100" tmFilter="0, 0; .2, .5; .8, .5; 1, 0"/>
                                        <p:tgtEl>
                                          <p:spTgt spid="8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50" autoRev="1" fill="hold"/>
                                        <p:tgtEl>
                                          <p:spTgt spid="8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100" tmFilter="0, 0; .2, .5; .8, .5; 1, 0"/>
                                        <p:tgtEl>
                                          <p:spTgt spid="8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50" autoRev="1" fill="hold"/>
                                        <p:tgtEl>
                                          <p:spTgt spid="8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Chart bld="categoryEl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Налоговые и неналоговые </a:t>
            </a: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города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1649566"/>
              </p:ext>
            </p:extLst>
          </p:nvPr>
        </p:nvGraphicFramePr>
        <p:xfrm>
          <a:off x="179512" y="1817762"/>
          <a:ext cx="8712968" cy="4860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Минус 4"/>
          <p:cNvSpPr/>
          <p:nvPr/>
        </p:nvSpPr>
        <p:spPr>
          <a:xfrm>
            <a:off x="5615608" y="6165304"/>
            <a:ext cx="3996952" cy="1080120"/>
          </a:xfrm>
          <a:prstGeom prst="mathMin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83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category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Объем межбюджетных трансфертов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2595267"/>
              </p:ext>
            </p:extLst>
          </p:nvPr>
        </p:nvGraphicFramePr>
        <p:xfrm>
          <a:off x="251520" y="2060848"/>
          <a:ext cx="2304256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575179577"/>
              </p:ext>
            </p:extLst>
          </p:nvPr>
        </p:nvGraphicFramePr>
        <p:xfrm>
          <a:off x="2987824" y="2060848"/>
          <a:ext cx="2232248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282807813"/>
              </p:ext>
            </p:extLst>
          </p:nvPr>
        </p:nvGraphicFramePr>
        <p:xfrm>
          <a:off x="5364088" y="2060848"/>
          <a:ext cx="3456384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419872" y="1700808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т</a:t>
            </a:r>
            <a:r>
              <a:rPr lang="ru-RU" sz="2000" b="1" dirty="0" smtClean="0"/>
              <a:t>ыс. руб.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08998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7" grpId="0">
        <p:bldAsOne/>
      </p:bldGraphic>
      <p:bldGraphic spid="8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000"/>
                    </a14:imgEffect>
                    <a14:imgEffect>
                      <a14:saturation sat="65000"/>
                    </a14:imgEffect>
                    <a14:imgEffect>
                      <a14:brightnessContrast bright="12000" contrast="-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" y="1382362"/>
            <a:ext cx="8856984" cy="5105435"/>
          </a:xfrm>
          <a:effectLst>
            <a:glow>
              <a:schemeClr val="bg1"/>
            </a:glow>
            <a:reflection stA="0" endPos="65000" dist="508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28215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города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H="1">
            <a:off x="1232736" y="3453465"/>
            <a:ext cx="1080120" cy="662732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Блок-схема: магнитный диск 6"/>
          <p:cNvSpPr/>
          <p:nvPr/>
        </p:nvSpPr>
        <p:spPr>
          <a:xfrm>
            <a:off x="1160728" y="3935080"/>
            <a:ext cx="2304256" cy="1548172"/>
          </a:xfrm>
          <a:prstGeom prst="flowChartMagneticDisk">
            <a:avLst/>
          </a:prstGeom>
          <a:solidFill>
            <a:srgbClr val="FFFF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645 037 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 flipV="1">
            <a:off x="2312856" y="3467028"/>
            <a:ext cx="1035008" cy="624704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2276852" y="2170884"/>
            <a:ext cx="36004" cy="1296144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267744" y="2132856"/>
            <a:ext cx="4320480" cy="0"/>
          </a:xfrm>
          <a:prstGeom prst="line">
            <a:avLst/>
          </a:prstGeom>
          <a:ln w="76200">
            <a:solidFill>
              <a:schemeClr val="tx2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6590450" y="2132856"/>
            <a:ext cx="18002" cy="1296144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5509597" y="3429000"/>
            <a:ext cx="1089854" cy="662732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 flipV="1">
            <a:off x="6608452" y="3429002"/>
            <a:ext cx="1203908" cy="66273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Блок-схема: магнитный диск 13"/>
          <p:cNvSpPr/>
          <p:nvPr/>
        </p:nvSpPr>
        <p:spPr>
          <a:xfrm>
            <a:off x="5474080" y="3897052"/>
            <a:ext cx="2410288" cy="1548172"/>
          </a:xfrm>
          <a:prstGeom prst="flowChartMagneticDisk">
            <a:avLst/>
          </a:prstGeom>
          <a:solidFill>
            <a:srgbClr val="FFFF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645 037 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427984" y="2170884"/>
            <a:ext cx="72008" cy="3312368"/>
          </a:xfrm>
          <a:prstGeom prst="lin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/>
          <p:cNvSpPr/>
          <p:nvPr/>
        </p:nvSpPr>
        <p:spPr>
          <a:xfrm>
            <a:off x="3914557" y="5445224"/>
            <a:ext cx="1152128" cy="32379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1223628" y="5593533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ДОХОДЫ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35108" y="5582946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471888" y="1534512"/>
            <a:ext cx="19442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тыс. руб.</a:t>
            </a:r>
          </a:p>
        </p:txBody>
      </p:sp>
      <p:sp>
        <p:nvSpPr>
          <p:cNvPr id="37" name="Минус 36"/>
          <p:cNvSpPr/>
          <p:nvPr/>
        </p:nvSpPr>
        <p:spPr>
          <a:xfrm>
            <a:off x="5615608" y="6165304"/>
            <a:ext cx="3996952" cy="1080120"/>
          </a:xfrm>
          <a:prstGeom prst="mathMin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47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города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523850650"/>
              </p:ext>
            </p:extLst>
          </p:nvPr>
        </p:nvGraphicFramePr>
        <p:xfrm>
          <a:off x="274712" y="1263666"/>
          <a:ext cx="8496944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275856" y="2420888"/>
            <a:ext cx="12622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5097">
            <a:off x="1815427" y="5279994"/>
            <a:ext cx="1098918" cy="111745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059832" y="5654054"/>
            <a:ext cx="1008112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86%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97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города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Минус 4"/>
          <p:cNvSpPr/>
          <p:nvPr/>
        </p:nvSpPr>
        <p:spPr>
          <a:xfrm>
            <a:off x="5615608" y="6165304"/>
            <a:ext cx="3996952" cy="1080120"/>
          </a:xfrm>
          <a:prstGeom prst="mathMin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125913386"/>
              </p:ext>
            </p:extLst>
          </p:nvPr>
        </p:nvGraphicFramePr>
        <p:xfrm>
          <a:off x="539552" y="1340768"/>
          <a:ext cx="8604448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6499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c85c5e6fbf840932ff5f335f2456ae5dcf2dc8e"/>
</p:tagLst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1847</TotalTime>
  <Words>569</Words>
  <Application>Microsoft Office PowerPoint</Application>
  <PresentationFormat>Экран (4:3)</PresentationFormat>
  <Paragraphs>139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ПРОЕКТ бюджета муниципального  образования  город Тарко-Сале  на 2019 год и на плановый  период 2020 и 2021 годов </vt:lpstr>
      <vt:lpstr>Основы формирования бюджета</vt:lpstr>
      <vt:lpstr>Доходы бюджета города</vt:lpstr>
      <vt:lpstr>Структура доходов бюджета города</vt:lpstr>
      <vt:lpstr>Налоговые и неналоговые доходы бюджета города</vt:lpstr>
      <vt:lpstr>Объем межбюджетных трансфертов</vt:lpstr>
      <vt:lpstr>Бюджет города</vt:lpstr>
      <vt:lpstr>Расходы бюджета города</vt:lpstr>
      <vt:lpstr>Расходы бюджета города</vt:lpstr>
      <vt:lpstr> Индексация социально значимых  и приоритетных расходов </vt:lpstr>
      <vt:lpstr>Муниципальные программы</vt:lpstr>
      <vt:lpstr>Структура расходов бюджета города</vt:lpstr>
      <vt:lpstr>Расходы социально-культурной сферы</vt:lpstr>
      <vt:lpstr>Жилищно-коммунальное хозяйство </vt:lpstr>
      <vt:lpstr>Жилищно-коммунальное хозяйство </vt:lpstr>
      <vt:lpstr>Национальная экономика </vt:lpstr>
      <vt:lpstr>Национальная экономика </vt:lpstr>
      <vt:lpstr> Национальная безопасность и правоохранительная деятельность </vt:lpstr>
      <vt:lpstr>Общегосударственные вопросы 8 572 тыс. руб.</vt:lpstr>
      <vt:lpstr>Дорожный фонд 192 152 тыс. руб.</vt:lpstr>
      <vt:lpstr>Формирование комфортной городской среды  </vt:lpstr>
      <vt:lpstr>  Улучшение жилищных условий граждан 45 753 тыс. руб. </vt:lpstr>
      <vt:lpstr>Благодарим  за  внимание!</vt:lpstr>
    </vt:vector>
  </TitlesOfParts>
  <Company>http://presentation-creation.ru/powerpoint-templates.html</Company>
  <LinksUpToDate>false</LinksUpToDate>
  <SharedDoc>false</SharedDoc>
  <HyperlinkBase>http://presentation-creation.ru/powerpoint-templates.html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Гладкий волнистый фон - шаблон презентации с сайта http://presentation-creation.ru</dc:title>
  <dc:creator>obstinate</dc:creator>
  <cp:keywords>шаблон для презентации, тема оформления презентации, фон презентации</cp:keywords>
  <dc:description>Шаблон презентации с сайта http://presentation-creation.ru/</dc:description>
  <cp:lastModifiedBy>Абрамкина Диана Александровна</cp:lastModifiedBy>
  <cp:revision>270</cp:revision>
  <dcterms:created xsi:type="dcterms:W3CDTF">2017-09-04T16:25:52Z</dcterms:created>
  <dcterms:modified xsi:type="dcterms:W3CDTF">2018-12-06T12:42:22Z</dcterms:modified>
</cp:coreProperties>
</file>